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346" r:id="rId3"/>
    <p:sldId id="347" r:id="rId4"/>
    <p:sldId id="310" r:id="rId5"/>
    <p:sldId id="349" r:id="rId6"/>
    <p:sldId id="311" r:id="rId7"/>
    <p:sldId id="312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50" r:id="rId16"/>
    <p:sldId id="352" r:id="rId17"/>
    <p:sldId id="351" r:id="rId18"/>
    <p:sldId id="353" r:id="rId19"/>
    <p:sldId id="313" r:id="rId20"/>
    <p:sldId id="315" r:id="rId21"/>
    <p:sldId id="314" r:id="rId22"/>
    <p:sldId id="355" r:id="rId23"/>
    <p:sldId id="307" r:id="rId24"/>
    <p:sldId id="354" r:id="rId25"/>
    <p:sldId id="287" r:id="rId26"/>
    <p:sldId id="317" r:id="rId27"/>
    <p:sldId id="31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79A"/>
    <a:srgbClr val="6B89B6"/>
    <a:srgbClr val="F0F0F0"/>
    <a:srgbClr val="FA6B00"/>
    <a:srgbClr val="BB2B2A"/>
    <a:srgbClr val="FA6B04"/>
    <a:srgbClr val="FC8604"/>
    <a:srgbClr val="ADCDEA"/>
    <a:srgbClr val="F08519"/>
    <a:srgbClr val="F7E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>
      <p:cViewPr varScale="1">
        <p:scale>
          <a:sx n="83" d="100"/>
          <a:sy n="83" d="100"/>
        </p:scale>
        <p:origin x="7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132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20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67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810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85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04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678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591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88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70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90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2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05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22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483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508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597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9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19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222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89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90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85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3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5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2022/2/25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51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51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1.gif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10" Type="http://schemas.openxmlformats.org/officeDocument/2006/relationships/image" Target="../media/image43.png"/><Relationship Id="rId4" Type="http://schemas.openxmlformats.org/officeDocument/2006/relationships/image" Target="../media/image48.gif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gi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1.gif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9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2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-190919" y="5948624"/>
            <a:ext cx="1075174" cy="1075174"/>
          </a:xfrm>
          <a:prstGeom prst="ellipse">
            <a:avLst/>
          </a:prstGeom>
          <a:solidFill>
            <a:srgbClr val="2B579A">
              <a:alpha val="88000"/>
            </a:srgbClr>
          </a:solidFill>
          <a:ln>
            <a:noFill/>
          </a:ln>
          <a:effectLst>
            <a:outerShdw blurRad="1651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3927" y="5551714"/>
            <a:ext cx="1306286" cy="1306286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1208" y="5084466"/>
            <a:ext cx="633047" cy="633047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20981" y="5948624"/>
            <a:ext cx="808156" cy="808156"/>
          </a:xfrm>
          <a:prstGeom prst="ellipse">
            <a:avLst/>
          </a:prstGeom>
          <a:solidFill>
            <a:srgbClr val="2B57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58250" y="4759199"/>
            <a:ext cx="633047" cy="633047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116461" y="6092181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228107" y="5326363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61993" y="4262912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035158" y="4488263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045575" y="5392246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9" t="72495" r="50054"/>
          <a:stretch>
            <a:fillRect/>
          </a:stretch>
        </p:blipFill>
        <p:spPr>
          <a:xfrm rot="8700000" flipV="1">
            <a:off x="8809134" y="1429690"/>
            <a:ext cx="796371" cy="658388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10078497" y="368586"/>
            <a:ext cx="340243" cy="340243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00170" y="2035804"/>
            <a:ext cx="442259" cy="442259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r="29063" b="16156"/>
          <a:stretch>
            <a:fillRect/>
          </a:stretch>
        </p:blipFill>
        <p:spPr>
          <a:xfrm rot="8700000" flipV="1">
            <a:off x="10579316" y="755391"/>
            <a:ext cx="826791" cy="20069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r="58132" b="23781"/>
          <a:stretch>
            <a:fillRect/>
          </a:stretch>
        </p:blipFill>
        <p:spPr>
          <a:xfrm rot="8700000" flipV="1">
            <a:off x="11021801" y="-148385"/>
            <a:ext cx="1354979" cy="1374186"/>
          </a:xfrm>
          <a:prstGeom prst="rect">
            <a:avLst/>
          </a:prstGeom>
        </p:spPr>
      </p:pic>
      <p:sp>
        <p:nvSpPr>
          <p:cNvPr id="30" name="文本框 7">
            <a:extLst>
              <a:ext uri="{FF2B5EF4-FFF2-40B4-BE49-F238E27FC236}">
                <a16:creationId xmlns:a16="http://schemas.microsoft.com/office/drawing/2014/main" id="{58EA6A05-5330-48A8-B03E-C49845653EE4}"/>
              </a:ext>
            </a:extLst>
          </p:cNvPr>
          <p:cNvSpPr txBox="1"/>
          <p:nvPr/>
        </p:nvSpPr>
        <p:spPr>
          <a:xfrm>
            <a:off x="-744010" y="2280412"/>
            <a:ext cx="11065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Quantum State Tomography</a:t>
            </a:r>
          </a:p>
        </p:txBody>
      </p:sp>
      <p:sp>
        <p:nvSpPr>
          <p:cNvPr id="31" name="文本框 7">
            <a:extLst>
              <a:ext uri="{FF2B5EF4-FFF2-40B4-BE49-F238E27FC236}">
                <a16:creationId xmlns:a16="http://schemas.microsoft.com/office/drawing/2014/main" id="{35539DC4-E477-4008-B4E2-ACB362DAA59B}"/>
              </a:ext>
            </a:extLst>
          </p:cNvPr>
          <p:cNvSpPr txBox="1"/>
          <p:nvPr/>
        </p:nvSpPr>
        <p:spPr>
          <a:xfrm>
            <a:off x="3229136" y="3261128"/>
            <a:ext cx="9051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with Mode-assisted Training</a:t>
            </a:r>
            <a:endParaRPr lang="zh-CN" altLang="en-US" sz="5400" dirty="0"/>
          </a:p>
        </p:txBody>
      </p:sp>
      <p:sp>
        <p:nvSpPr>
          <p:cNvPr id="33" name="文本框 7">
            <a:extLst>
              <a:ext uri="{FF2B5EF4-FFF2-40B4-BE49-F238E27FC236}">
                <a16:creationId xmlns:a16="http://schemas.microsoft.com/office/drawing/2014/main" id="{CE4EA69C-18F6-4ECF-9D2E-4713F40832E0}"/>
              </a:ext>
            </a:extLst>
          </p:cNvPr>
          <p:cNvSpPr txBox="1"/>
          <p:nvPr/>
        </p:nvSpPr>
        <p:spPr>
          <a:xfrm>
            <a:off x="4130445" y="4332128"/>
            <a:ext cx="6806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Yuan-Hang Zhang</a:t>
            </a:r>
          </a:p>
        </p:txBody>
      </p:sp>
      <p:pic>
        <p:nvPicPr>
          <p:cNvPr id="34" name="ucsd-logo-1.jpg">
            <a:extLst>
              <a:ext uri="{FF2B5EF4-FFF2-40B4-BE49-F238E27FC236}">
                <a16:creationId xmlns:a16="http://schemas.microsoft.com/office/drawing/2014/main" id="{5A43498E-AE4B-4BF2-8BFB-27416E6C50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058" y="5656105"/>
            <a:ext cx="3690481" cy="139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nsf-logo.png">
            <a:extLst>
              <a:ext uri="{FF2B5EF4-FFF2-40B4-BE49-F238E27FC236}">
                <a16:creationId xmlns:a16="http://schemas.microsoft.com/office/drawing/2014/main" id="{DC577469-712E-421F-988B-4A03DF223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79" y="128202"/>
            <a:ext cx="1489952" cy="14899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CF6C33-32F2-4BCF-991A-9DC05E6DCA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5" y="128201"/>
            <a:ext cx="1489954" cy="14899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E3C6C21-C9DA-4A30-B6AA-D3053F51D4A5}"/>
              </a:ext>
            </a:extLst>
          </p:cNvPr>
          <p:cNvSpPr txBox="1"/>
          <p:nvPr/>
        </p:nvSpPr>
        <p:spPr>
          <a:xfrm>
            <a:off x="4404249" y="4784398"/>
            <a:ext cx="6700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Y.-H. Zhang and M. Di Ventra, arXiv:2112.14866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/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/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1A8AF0D-44E5-435A-A71F-C69B3E2081A8}"/>
                  </a:ext>
                </a:extLst>
              </p:cNvPr>
              <p:cNvSpPr txBox="1"/>
              <p:nvPr/>
            </p:nvSpPr>
            <p:spPr>
              <a:xfrm>
                <a:off x="10094811" y="5527336"/>
                <a:ext cx="5412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1A8AF0D-44E5-435A-A71F-C69B3E208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811" y="5527336"/>
                <a:ext cx="54123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15062834-E7D7-4622-8981-082782254800}"/>
              </a:ext>
            </a:extLst>
          </p:cNvPr>
          <p:cNvGrpSpPr/>
          <p:nvPr/>
        </p:nvGrpSpPr>
        <p:grpSpPr>
          <a:xfrm>
            <a:off x="8007875" y="1892810"/>
            <a:ext cx="2532093" cy="3241327"/>
            <a:chOff x="7480570" y="3893604"/>
            <a:chExt cx="1936615" cy="247905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267430-E7EE-4966-87EA-99E1967DF838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7E1D560-6DF3-426A-A308-48FE88BA59D8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943306-67EC-40F8-BC2F-34C3BDBD13A9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D5D785A-4EC6-419E-B064-77B2B3B367E0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B8166EB-D001-4372-88DF-8B717A1FFF1D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51222A8-8353-48B7-BC06-ACD371AC9847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78F816E-5809-4488-B213-55747E82B98B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8803822-02BF-4620-A9DC-E0B5BCAFDF91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75A2706-56E9-4F25-94FF-DA30921141D6}"/>
                </a:ext>
              </a:extLst>
            </p:cNvPr>
            <p:cNvCxnSpPr>
              <a:cxnSpLocks/>
              <a:stCxn id="53" idx="6"/>
              <a:endCxn id="58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5BF84D-3210-4FBA-AC17-F8629A92791C}"/>
                </a:ext>
              </a:extLst>
            </p:cNvPr>
            <p:cNvCxnSpPr>
              <a:cxnSpLocks/>
              <a:stCxn id="54" idx="6"/>
              <a:endCxn id="58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C96E3EB-1327-4E2F-BE36-263D5EDB6836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C7AD557-AFFD-46B4-8A2F-9E3E9BE35450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528A040-1E41-4786-90AB-A6FE2CD05D25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042F22C-D110-4EAB-AE42-7C9082CA758D}"/>
                </a:ext>
              </a:extLst>
            </p:cNvPr>
            <p:cNvCxnSpPr>
              <a:cxnSpLocks/>
              <a:stCxn id="53" idx="6"/>
              <a:endCxn id="59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8D73C8-F93A-473C-8853-249411C397B0}"/>
                </a:ext>
              </a:extLst>
            </p:cNvPr>
            <p:cNvCxnSpPr>
              <a:cxnSpLocks/>
              <a:stCxn id="53" idx="6"/>
              <a:endCxn id="60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1FC8E1-495C-4057-9A74-CD03897043CE}"/>
                </a:ext>
              </a:extLst>
            </p:cNvPr>
            <p:cNvCxnSpPr>
              <a:cxnSpLocks/>
              <a:stCxn id="54" idx="6"/>
              <a:endCxn id="59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16DA03F-9FDD-4EDE-9E34-79BE3F413CF3}"/>
                </a:ext>
              </a:extLst>
            </p:cNvPr>
            <p:cNvCxnSpPr>
              <a:cxnSpLocks/>
              <a:stCxn id="54" idx="6"/>
              <a:endCxn id="60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CC9913-8E10-4F6D-A227-C0C11702D7F8}"/>
                </a:ext>
              </a:extLst>
            </p:cNvPr>
            <p:cNvCxnSpPr>
              <a:cxnSpLocks/>
              <a:stCxn id="55" idx="6"/>
              <a:endCxn id="59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362BFA-8F97-463B-81C5-0F78E710F0EA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56595C0-6D83-4328-859E-9D6EFD5FDF1B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5F8B8AD-E282-4F27-80DF-3A92AE99C5B6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9C4F041-83C0-494F-8A4D-ADE0EB29DDBB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C548FD2-93A3-4A88-81C9-4E97AF18FAE8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884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06292A-878E-4BEA-8367-FA984A7F1031}"/>
                  </a:ext>
                </a:extLst>
              </p:cNvPr>
              <p:cNvSpPr txBox="1"/>
              <p:nvPr/>
            </p:nvSpPr>
            <p:spPr>
              <a:xfrm>
                <a:off x="8809193" y="5334367"/>
                <a:ext cx="975075" cy="683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06292A-878E-4BEA-8367-FA984A7F1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93" y="5334367"/>
                <a:ext cx="975075" cy="683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/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/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1A8AF0D-44E5-435A-A71F-C69B3E2081A8}"/>
                  </a:ext>
                </a:extLst>
              </p:cNvPr>
              <p:cNvSpPr txBox="1"/>
              <p:nvPr/>
            </p:nvSpPr>
            <p:spPr>
              <a:xfrm>
                <a:off x="10094811" y="5527336"/>
                <a:ext cx="5412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1A8AF0D-44E5-435A-A71F-C69B3E208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811" y="5527336"/>
                <a:ext cx="5412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15062834-E7D7-4622-8981-082782254800}"/>
              </a:ext>
            </a:extLst>
          </p:cNvPr>
          <p:cNvGrpSpPr/>
          <p:nvPr/>
        </p:nvGrpSpPr>
        <p:grpSpPr>
          <a:xfrm>
            <a:off x="8007875" y="1892810"/>
            <a:ext cx="2532093" cy="3241327"/>
            <a:chOff x="7480570" y="3893604"/>
            <a:chExt cx="1936615" cy="247905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267430-E7EE-4966-87EA-99E1967DF838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7E1D560-6DF3-426A-A308-48FE88BA59D8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943306-67EC-40F8-BC2F-34C3BDBD13A9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D5D785A-4EC6-419E-B064-77B2B3B367E0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B8166EB-D001-4372-88DF-8B717A1FFF1D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51222A8-8353-48B7-BC06-ACD371AC9847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78F816E-5809-4488-B213-55747E82B98B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8803822-02BF-4620-A9DC-E0B5BCAFDF91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75A2706-56E9-4F25-94FF-DA30921141D6}"/>
                </a:ext>
              </a:extLst>
            </p:cNvPr>
            <p:cNvCxnSpPr>
              <a:cxnSpLocks/>
              <a:stCxn id="53" idx="6"/>
              <a:endCxn id="58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5BF84D-3210-4FBA-AC17-F8629A92791C}"/>
                </a:ext>
              </a:extLst>
            </p:cNvPr>
            <p:cNvCxnSpPr>
              <a:cxnSpLocks/>
              <a:stCxn id="54" idx="6"/>
              <a:endCxn id="58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C96E3EB-1327-4E2F-BE36-263D5EDB6836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C7AD557-AFFD-46B4-8A2F-9E3E9BE35450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528A040-1E41-4786-90AB-A6FE2CD05D25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042F22C-D110-4EAB-AE42-7C9082CA758D}"/>
                </a:ext>
              </a:extLst>
            </p:cNvPr>
            <p:cNvCxnSpPr>
              <a:cxnSpLocks/>
              <a:stCxn id="53" idx="6"/>
              <a:endCxn id="59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8D73C8-F93A-473C-8853-249411C397B0}"/>
                </a:ext>
              </a:extLst>
            </p:cNvPr>
            <p:cNvCxnSpPr>
              <a:cxnSpLocks/>
              <a:stCxn id="53" idx="6"/>
              <a:endCxn id="60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1FC8E1-495C-4057-9A74-CD03897043CE}"/>
                </a:ext>
              </a:extLst>
            </p:cNvPr>
            <p:cNvCxnSpPr>
              <a:cxnSpLocks/>
              <a:stCxn id="54" idx="6"/>
              <a:endCxn id="59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16DA03F-9FDD-4EDE-9E34-79BE3F413CF3}"/>
                </a:ext>
              </a:extLst>
            </p:cNvPr>
            <p:cNvCxnSpPr>
              <a:cxnSpLocks/>
              <a:stCxn id="54" idx="6"/>
              <a:endCxn id="60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CC9913-8E10-4F6D-A227-C0C11702D7F8}"/>
                </a:ext>
              </a:extLst>
            </p:cNvPr>
            <p:cNvCxnSpPr>
              <a:cxnSpLocks/>
              <a:stCxn id="55" idx="6"/>
              <a:endCxn id="59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362BFA-8F97-463B-81C5-0F78E710F0EA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56595C0-6D83-4328-859E-9D6EFD5FDF1B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5F8B8AD-E282-4F27-80DF-3A92AE99C5B6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9C4F041-83C0-494F-8A4D-ADE0EB29DDBB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C548FD2-93A3-4A88-81C9-4E97AF18FAE8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042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06292A-878E-4BEA-8367-FA984A7F1031}"/>
                  </a:ext>
                </a:extLst>
              </p:cNvPr>
              <p:cNvSpPr txBox="1"/>
              <p:nvPr/>
            </p:nvSpPr>
            <p:spPr>
              <a:xfrm>
                <a:off x="8809193" y="5334367"/>
                <a:ext cx="975075" cy="683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←"/>
                          <m:vertJc m:val="bot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06292A-878E-4BEA-8367-FA984A7F1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93" y="5334367"/>
                <a:ext cx="975075" cy="683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/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/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BE9C7-9FF9-4A7B-AD84-479755DC03A8}"/>
                  </a:ext>
                </a:extLst>
              </p:cNvPr>
              <p:cNvSpPr txBox="1"/>
              <p:nvPr/>
            </p:nvSpPr>
            <p:spPr>
              <a:xfrm>
                <a:off x="8007875" y="5527336"/>
                <a:ext cx="4907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BE9C7-9FF9-4A7B-AD84-479755DC0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75" y="5527336"/>
                <a:ext cx="49077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1A8AF0D-44E5-435A-A71F-C69B3E2081A8}"/>
                  </a:ext>
                </a:extLst>
              </p:cNvPr>
              <p:cNvSpPr txBox="1"/>
              <p:nvPr/>
            </p:nvSpPr>
            <p:spPr>
              <a:xfrm>
                <a:off x="10094811" y="5527336"/>
                <a:ext cx="5412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3200" b="1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1A8AF0D-44E5-435A-A71F-C69B3E208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811" y="5527336"/>
                <a:ext cx="541237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182979A-8D8D-4591-8999-035AC09451E5}"/>
              </a:ext>
            </a:extLst>
          </p:cNvPr>
          <p:cNvGrpSpPr/>
          <p:nvPr/>
        </p:nvGrpSpPr>
        <p:grpSpPr>
          <a:xfrm>
            <a:off x="8007875" y="1892810"/>
            <a:ext cx="2532093" cy="3241327"/>
            <a:chOff x="7480570" y="3893604"/>
            <a:chExt cx="1936615" cy="247905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BEBA9D1-AB2B-412D-9D18-D8BF7DDE2B86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C12BE9C-2FE7-487C-92A4-32FBD987ED65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962D3E-1E07-401D-A3B4-588850DF93F1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299F825-7224-4770-B23F-662BC2D0BEBC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5C1F089-7267-491A-B5C6-97BC6F2A1A72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AF97826-5921-4BB9-833F-D1B661C6D369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B3C1B34-26F9-44CA-B1F1-D50859C79B59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63EFF0E-D6E4-4F13-AF0D-CCB1FC59E466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5233A9B-09DE-4300-B580-8DC00EDDDB6E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D4A3C93-457A-4ECC-96F8-E1267185506A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62E3CA6-9B5E-4771-BA6A-F463D285D6A1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9435B02-3160-44D1-826D-D61F9A834B54}"/>
                </a:ext>
              </a:extLst>
            </p:cNvPr>
            <p:cNvCxnSpPr>
              <a:cxnSpLocks/>
              <a:stCxn id="50" idx="6"/>
              <a:endCxn id="52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7E05E05-9F0F-4327-890C-09AAB9400A82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401F2F-84A5-42F7-8AE5-F05A699FAC85}"/>
                </a:ext>
              </a:extLst>
            </p:cNvPr>
            <p:cNvCxnSpPr>
              <a:cxnSpLocks/>
              <a:stCxn id="46" idx="6"/>
              <a:endCxn id="76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AF5C9FF-E5AE-476E-A87B-09E84E552AC0}"/>
                </a:ext>
              </a:extLst>
            </p:cNvPr>
            <p:cNvCxnSpPr>
              <a:cxnSpLocks/>
              <a:stCxn id="46" idx="6"/>
              <a:endCxn id="78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4D592EB-47F4-4E4B-AC8B-E1A10C6BFC30}"/>
                </a:ext>
              </a:extLst>
            </p:cNvPr>
            <p:cNvCxnSpPr>
              <a:cxnSpLocks/>
              <a:stCxn id="47" idx="6"/>
              <a:endCxn id="76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4086F7F-0777-4235-BDA8-ED0418B3B4CD}"/>
                </a:ext>
              </a:extLst>
            </p:cNvPr>
            <p:cNvCxnSpPr>
              <a:cxnSpLocks/>
              <a:stCxn id="47" idx="6"/>
              <a:endCxn id="78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8A874EF-F829-414B-9C7B-192F272676C2}"/>
                </a:ext>
              </a:extLst>
            </p:cNvPr>
            <p:cNvCxnSpPr>
              <a:cxnSpLocks/>
              <a:stCxn id="48" idx="6"/>
              <a:endCxn id="76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F200C48-6D28-4DA9-9C71-5E0849B8F4BD}"/>
                </a:ext>
              </a:extLst>
            </p:cNvPr>
            <p:cNvCxnSpPr>
              <a:cxnSpLocks/>
              <a:stCxn id="48" idx="6"/>
              <a:endCxn id="78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F4DB32A-CF28-4A11-BB1D-4B5F5697C296}"/>
                </a:ext>
              </a:extLst>
            </p:cNvPr>
            <p:cNvCxnSpPr>
              <a:cxnSpLocks/>
              <a:stCxn id="50" idx="6"/>
              <a:endCxn id="78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C2A2A60-E9FF-492C-9F26-AE4D3DDEFBB0}"/>
                </a:ext>
              </a:extLst>
            </p:cNvPr>
            <p:cNvCxnSpPr>
              <a:cxnSpLocks/>
              <a:stCxn id="51" idx="6"/>
              <a:endCxn id="76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941AACC-7871-4820-AFA0-AAB1EEB1982B}"/>
                </a:ext>
              </a:extLst>
            </p:cNvPr>
            <p:cNvCxnSpPr>
              <a:cxnSpLocks/>
              <a:stCxn id="51" idx="6"/>
              <a:endCxn id="78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D8B3E39-5DA7-4B78-987F-7A5180377E99}"/>
                </a:ext>
              </a:extLst>
            </p:cNvPr>
            <p:cNvCxnSpPr>
              <a:cxnSpLocks/>
              <a:stCxn id="50" idx="6"/>
              <a:endCxn id="76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6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/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/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BE9C7-9FF9-4A7B-AD84-479755DC03A8}"/>
                  </a:ext>
                </a:extLst>
              </p:cNvPr>
              <p:cNvSpPr txBox="1"/>
              <p:nvPr/>
            </p:nvSpPr>
            <p:spPr>
              <a:xfrm>
                <a:off x="8007875" y="5527336"/>
                <a:ext cx="4907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BE9C7-9FF9-4A7B-AD84-479755DC0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75" y="5527336"/>
                <a:ext cx="4907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182979A-8D8D-4591-8999-035AC09451E5}"/>
              </a:ext>
            </a:extLst>
          </p:cNvPr>
          <p:cNvGrpSpPr/>
          <p:nvPr/>
        </p:nvGrpSpPr>
        <p:grpSpPr>
          <a:xfrm>
            <a:off x="8007875" y="1892810"/>
            <a:ext cx="2532093" cy="3241327"/>
            <a:chOff x="7480570" y="3893604"/>
            <a:chExt cx="1936615" cy="247905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BEBA9D1-AB2B-412D-9D18-D8BF7DDE2B86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C12BE9C-2FE7-487C-92A4-32FBD987ED65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962D3E-1E07-401D-A3B4-588850DF93F1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299F825-7224-4770-B23F-662BC2D0BEBC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5C1F089-7267-491A-B5C6-97BC6F2A1A72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AF97826-5921-4BB9-833F-D1B661C6D369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B3C1B34-26F9-44CA-B1F1-D50859C79B59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63EFF0E-D6E4-4F13-AF0D-CCB1FC59E466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5233A9B-09DE-4300-B580-8DC00EDDDB6E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D4A3C93-457A-4ECC-96F8-E1267185506A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62E3CA6-9B5E-4771-BA6A-F463D285D6A1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9435B02-3160-44D1-826D-D61F9A834B54}"/>
                </a:ext>
              </a:extLst>
            </p:cNvPr>
            <p:cNvCxnSpPr>
              <a:cxnSpLocks/>
              <a:stCxn id="50" idx="6"/>
              <a:endCxn id="52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7E05E05-9F0F-4327-890C-09AAB9400A82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401F2F-84A5-42F7-8AE5-F05A699FAC85}"/>
                </a:ext>
              </a:extLst>
            </p:cNvPr>
            <p:cNvCxnSpPr>
              <a:cxnSpLocks/>
              <a:stCxn id="46" idx="6"/>
              <a:endCxn id="76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AF5C9FF-E5AE-476E-A87B-09E84E552AC0}"/>
                </a:ext>
              </a:extLst>
            </p:cNvPr>
            <p:cNvCxnSpPr>
              <a:cxnSpLocks/>
              <a:stCxn id="46" idx="6"/>
              <a:endCxn id="78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4D592EB-47F4-4E4B-AC8B-E1A10C6BFC30}"/>
                </a:ext>
              </a:extLst>
            </p:cNvPr>
            <p:cNvCxnSpPr>
              <a:cxnSpLocks/>
              <a:stCxn id="47" idx="6"/>
              <a:endCxn id="76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4086F7F-0777-4235-BDA8-ED0418B3B4CD}"/>
                </a:ext>
              </a:extLst>
            </p:cNvPr>
            <p:cNvCxnSpPr>
              <a:cxnSpLocks/>
              <a:stCxn id="47" idx="6"/>
              <a:endCxn id="78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8A874EF-F829-414B-9C7B-192F272676C2}"/>
                </a:ext>
              </a:extLst>
            </p:cNvPr>
            <p:cNvCxnSpPr>
              <a:cxnSpLocks/>
              <a:stCxn id="48" idx="6"/>
              <a:endCxn id="76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F200C48-6D28-4DA9-9C71-5E0849B8F4BD}"/>
                </a:ext>
              </a:extLst>
            </p:cNvPr>
            <p:cNvCxnSpPr>
              <a:cxnSpLocks/>
              <a:stCxn id="48" idx="6"/>
              <a:endCxn id="78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F4DB32A-CF28-4A11-BB1D-4B5F5697C296}"/>
                </a:ext>
              </a:extLst>
            </p:cNvPr>
            <p:cNvCxnSpPr>
              <a:cxnSpLocks/>
              <a:stCxn id="50" idx="6"/>
              <a:endCxn id="78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C2A2A60-E9FF-492C-9F26-AE4D3DDEFBB0}"/>
                </a:ext>
              </a:extLst>
            </p:cNvPr>
            <p:cNvCxnSpPr>
              <a:cxnSpLocks/>
              <a:stCxn id="51" idx="6"/>
              <a:endCxn id="76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941AACC-7871-4820-AFA0-AAB1EEB1982B}"/>
                </a:ext>
              </a:extLst>
            </p:cNvPr>
            <p:cNvCxnSpPr>
              <a:cxnSpLocks/>
              <a:stCxn id="51" idx="6"/>
              <a:endCxn id="78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D8B3E39-5DA7-4B78-987F-7A5180377E99}"/>
                </a:ext>
              </a:extLst>
            </p:cNvPr>
            <p:cNvCxnSpPr>
              <a:cxnSpLocks/>
              <a:stCxn id="50" idx="6"/>
              <a:endCxn id="76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857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/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/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105835-B528-469A-A592-402B65D5CE83}"/>
                  </a:ext>
                </a:extLst>
              </p:cNvPr>
              <p:cNvSpPr txBox="1"/>
              <p:nvPr/>
            </p:nvSpPr>
            <p:spPr>
              <a:xfrm>
                <a:off x="2880504" y="5439103"/>
                <a:ext cx="6828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→⋯→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105835-B528-469A-A592-402B65D5C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504" y="5439103"/>
                <a:ext cx="682853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B7E04EA-AEE0-4EED-8DFA-FFC2D4A1E4F6}"/>
              </a:ext>
            </a:extLst>
          </p:cNvPr>
          <p:cNvGrpSpPr/>
          <p:nvPr/>
        </p:nvGrpSpPr>
        <p:grpSpPr>
          <a:xfrm>
            <a:off x="8007875" y="1892810"/>
            <a:ext cx="2532093" cy="3241327"/>
            <a:chOff x="7480570" y="3893604"/>
            <a:chExt cx="1936615" cy="247905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1C813DA-6976-44A6-82A0-FEED34B9EF50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2C8C69F-CC82-41CA-B1F0-DF484C18DE43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429FA0A-BF0C-46E2-B6D3-D21274D6331D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69943-C418-42D6-BEE9-8819DF729D6A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B5F9BDE-8C4D-477D-B3BF-A11468E17074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8432113-8950-40D0-8A7D-3418CC2A6FD0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EF69AC4-1B61-4D39-9481-E78E99FD886D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115456D-FB8E-4DE9-A605-5717304A2529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2CE1E39-013E-4359-A7B5-3FE84C2B2B77}"/>
                </a:ext>
              </a:extLst>
            </p:cNvPr>
            <p:cNvCxnSpPr>
              <a:cxnSpLocks/>
              <a:stCxn id="54" idx="6"/>
              <a:endCxn id="59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55EB590-273A-4F83-BB2D-6C9473014BB2}"/>
                </a:ext>
              </a:extLst>
            </p:cNvPr>
            <p:cNvCxnSpPr>
              <a:cxnSpLocks/>
              <a:stCxn id="55" idx="6"/>
              <a:endCxn id="59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C36BAC7-495F-4E83-BCDD-3CA3A39D05C6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F585155-DBEB-40EE-B73E-B8A649A596B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D789196-4E54-45C6-AF7B-084A998D32C7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6288982-C89A-4A1F-B51C-10352D7FD413}"/>
                </a:ext>
              </a:extLst>
            </p:cNvPr>
            <p:cNvCxnSpPr>
              <a:cxnSpLocks/>
              <a:stCxn id="54" idx="6"/>
              <a:endCxn id="60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ABB73A2-0BE1-465A-A78F-6A2ED39492A2}"/>
                </a:ext>
              </a:extLst>
            </p:cNvPr>
            <p:cNvCxnSpPr>
              <a:cxnSpLocks/>
              <a:stCxn id="54" idx="6"/>
              <a:endCxn id="61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6BABB7B-ECEF-4FE7-BB84-4DA9AA31058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AE34DF1-55E3-426E-A912-5B005AC4C90A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75208A6-21AA-4BF7-9CA4-2E93768D8FF0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2F43FC7-96A0-4970-B46A-E6EE15F9C63E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2780F-8B3A-4E26-897F-BE41CEAA5FCC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2D16DA1-422D-4928-882A-B014646E7389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B425AF5-33EE-44EA-B46F-5BF6D70170EB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9811AF-4B73-4842-B64B-3AAE9A9241E9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2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E37A934-261A-45D2-ABFB-89CC39DD4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8203"/>
                <a:ext cx="10515600" cy="1923421"/>
              </a:xfrm>
            </p:spPr>
            <p:txBody>
              <a:bodyPr/>
              <a:lstStyle/>
              <a:p>
                <a:r>
                  <a:rPr lang="en-US" dirty="0"/>
                  <a:t>Transition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depolarized W-state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E37A934-261A-45D2-ABFB-89CC39DD4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8203"/>
                <a:ext cx="10515600" cy="1923421"/>
              </a:xfrm>
              <a:blipFill>
                <a:blip r:embed="rId3"/>
                <a:stretch>
                  <a:fillRect l="-1043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68E981D-ACD5-4A66-99DF-09373071E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19" y="1850571"/>
            <a:ext cx="5061397" cy="4412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28D652-7E10-4DDB-8FB7-20128C408674}"/>
                  </a:ext>
                </a:extLst>
              </p:cNvPr>
              <p:cNvSpPr txBox="1"/>
              <p:nvPr/>
            </p:nvSpPr>
            <p:spPr>
              <a:xfrm>
                <a:off x="1482436" y="3230641"/>
                <a:ext cx="386285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28D652-7E10-4DDB-8FB7-20128C408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436" y="3230641"/>
                <a:ext cx="386285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406BA0-9670-437D-A983-5829E5E5695B}"/>
                  </a:ext>
                </a:extLst>
              </p:cNvPr>
              <p:cNvSpPr txBox="1"/>
              <p:nvPr/>
            </p:nvSpPr>
            <p:spPr>
              <a:xfrm>
                <a:off x="1063837" y="2461474"/>
                <a:ext cx="5017784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10⋯0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⋯+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|00⋯1⟩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406BA0-9670-437D-A983-5829E5E5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37" y="2461474"/>
                <a:ext cx="5017784" cy="76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9B29D4ED-77C6-4AE0-8829-6AAE12734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7" y="4119136"/>
            <a:ext cx="5287076" cy="2281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C4E3E0-6006-4D5D-BF64-A2464206FA8F}"/>
                  </a:ext>
                </a:extLst>
              </p:cNvPr>
              <p:cNvSpPr txBox="1"/>
              <p:nvPr/>
            </p:nvSpPr>
            <p:spPr>
              <a:xfrm rot="16200000">
                <a:off x="4918768" y="3515714"/>
                <a:ext cx="3146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itka Display" panose="02000505000000020004" pitchFamily="2" charset="0"/>
                  </a:rPr>
                  <a:t>Starting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C4E3E0-6006-4D5D-BF64-A2464206F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18768" y="3515714"/>
                <a:ext cx="3146311" cy="369332"/>
              </a:xfrm>
              <a:prstGeom prst="rect">
                <a:avLst/>
              </a:prstGeom>
              <a:blipFill>
                <a:blip r:embed="rId8"/>
                <a:stretch>
                  <a:fillRect l="-28333" r="-48333" b="-6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578B6F-221E-4CB0-9634-DECD4BEB4A85}"/>
                  </a:ext>
                </a:extLst>
              </p:cNvPr>
              <p:cNvSpPr txBox="1"/>
              <p:nvPr/>
            </p:nvSpPr>
            <p:spPr>
              <a:xfrm>
                <a:off x="7925398" y="6151343"/>
                <a:ext cx="3040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itka Display" panose="02000505000000020004" pitchFamily="2" charset="0"/>
                  </a:rPr>
                  <a:t>Ending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578B6F-221E-4CB0-9634-DECD4BE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98" y="6151343"/>
                <a:ext cx="3040832" cy="369332"/>
              </a:xfrm>
              <a:prstGeom prst="rect">
                <a:avLst/>
              </a:prstGeom>
              <a:blipFill>
                <a:blip r:embed="rId9"/>
                <a:stretch>
                  <a:fillRect l="-6012" t="-26230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72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E5EC9-CAAF-474F-B33C-41A990615B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7" y="4119136"/>
            <a:ext cx="5287076" cy="22814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135345-94F8-4719-B48B-91F7600EB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48" y="1850571"/>
            <a:ext cx="5061397" cy="441296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E37A934-261A-45D2-ABFB-89CC39DD4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8203"/>
                <a:ext cx="10515600" cy="1923421"/>
              </a:xfrm>
            </p:spPr>
            <p:txBody>
              <a:bodyPr/>
              <a:lstStyle/>
              <a:p>
                <a:r>
                  <a:rPr lang="en-US" dirty="0"/>
                  <a:t>Transition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Noiseless limit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E37A934-261A-45D2-ABFB-89CC39DD4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8203"/>
                <a:ext cx="10515600" cy="1923421"/>
              </a:xfrm>
              <a:blipFill>
                <a:blip r:embed="rId5"/>
                <a:stretch>
                  <a:fillRect l="-1043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00D0AF-FC1C-492F-A89A-5C417B8242AD}"/>
                  </a:ext>
                </a:extLst>
              </p:cNvPr>
              <p:cNvSpPr txBox="1"/>
              <p:nvPr/>
            </p:nvSpPr>
            <p:spPr>
              <a:xfrm>
                <a:off x="1482436" y="3230641"/>
                <a:ext cx="386285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00D0AF-FC1C-492F-A89A-5C417B824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436" y="3230641"/>
                <a:ext cx="3862852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E326D8-8925-4F90-8F2F-EB5B1401AEB9}"/>
                  </a:ext>
                </a:extLst>
              </p:cNvPr>
              <p:cNvSpPr txBox="1"/>
              <p:nvPr/>
            </p:nvSpPr>
            <p:spPr>
              <a:xfrm rot="16200000">
                <a:off x="4918768" y="3515714"/>
                <a:ext cx="3146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itka Display" panose="02000505000000020004" pitchFamily="2" charset="0"/>
                  </a:rPr>
                  <a:t>Starting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E326D8-8925-4F90-8F2F-EB5B1401A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18768" y="3515714"/>
                <a:ext cx="3146311" cy="369332"/>
              </a:xfrm>
              <a:prstGeom prst="rect">
                <a:avLst/>
              </a:prstGeom>
              <a:blipFill>
                <a:blip r:embed="rId8"/>
                <a:stretch>
                  <a:fillRect l="-28333" r="-48333" b="-6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08211-6643-4C48-B5CE-615C608648D2}"/>
                  </a:ext>
                </a:extLst>
              </p:cNvPr>
              <p:cNvSpPr txBox="1"/>
              <p:nvPr/>
            </p:nvSpPr>
            <p:spPr>
              <a:xfrm>
                <a:off x="7925398" y="6151343"/>
                <a:ext cx="3040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itka Display" panose="02000505000000020004" pitchFamily="2" charset="0"/>
                  </a:rPr>
                  <a:t>Ending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08211-6643-4C48-B5CE-615C60864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98" y="6151343"/>
                <a:ext cx="3040832" cy="369332"/>
              </a:xfrm>
              <a:prstGeom prst="rect">
                <a:avLst/>
              </a:prstGeom>
              <a:blipFill>
                <a:blip r:embed="rId9"/>
                <a:stretch>
                  <a:fillRect l="-6012" t="-26230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E3BB5E-E2A7-4B4C-A65B-970934ADDC81}"/>
                  </a:ext>
                </a:extLst>
              </p:cNvPr>
              <p:cNvSpPr txBox="1"/>
              <p:nvPr/>
            </p:nvSpPr>
            <p:spPr>
              <a:xfrm>
                <a:off x="1063837" y="2461474"/>
                <a:ext cx="5017784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10⋯0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⋯+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|00⋯1⟩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E3BB5E-E2A7-4B4C-A65B-970934AD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37" y="2461474"/>
                <a:ext cx="5017784" cy="762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64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46893BE-0984-44BA-91A0-738C6341E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11928"/>
            <a:ext cx="5061397" cy="441296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E37A934-261A-45D2-ABFB-89CC39DD4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8203"/>
                <a:ext cx="10515600" cy="1923421"/>
              </a:xfrm>
            </p:spPr>
            <p:txBody>
              <a:bodyPr/>
              <a:lstStyle/>
              <a:p>
                <a:r>
                  <a:rPr lang="en-US" dirty="0"/>
                  <a:t>Transition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E37A934-261A-45D2-ABFB-89CC39DD4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8203"/>
                <a:ext cx="10515600" cy="1923421"/>
              </a:xfrm>
              <a:blipFill>
                <a:blip r:embed="rId4"/>
                <a:stretch>
                  <a:fillRect l="-1043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68E981D-ACD5-4A66-99DF-09373071E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19" y="1911928"/>
            <a:ext cx="5061397" cy="4412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08959A-A11A-408F-86BB-42D3AE8E235E}"/>
                  </a:ext>
                </a:extLst>
              </p:cNvPr>
              <p:cNvSpPr txBox="1"/>
              <p:nvPr/>
            </p:nvSpPr>
            <p:spPr>
              <a:xfrm rot="16200000">
                <a:off x="-949306" y="3601127"/>
                <a:ext cx="3146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itka Display" panose="02000505000000020004" pitchFamily="2" charset="0"/>
                  </a:rPr>
                  <a:t>Starting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08959A-A11A-408F-86BB-42D3AE8E2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49306" y="3601127"/>
                <a:ext cx="3146311" cy="369332"/>
              </a:xfrm>
              <a:prstGeom prst="rect">
                <a:avLst/>
              </a:prstGeom>
              <a:blipFill>
                <a:blip r:embed="rId6"/>
                <a:stretch>
                  <a:fillRect l="-26230" r="-47541" b="-6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432642-4A38-45E1-9CCE-BA505A06FDE3}"/>
                  </a:ext>
                </a:extLst>
              </p:cNvPr>
              <p:cNvSpPr txBox="1"/>
              <p:nvPr/>
            </p:nvSpPr>
            <p:spPr>
              <a:xfrm>
                <a:off x="2057324" y="6236756"/>
                <a:ext cx="3040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itka Display" panose="02000505000000020004" pitchFamily="2" charset="0"/>
                  </a:rPr>
                  <a:t>Ending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432642-4A38-45E1-9CCE-BA505A06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324" y="6236756"/>
                <a:ext cx="3040832" cy="369332"/>
              </a:xfrm>
              <a:prstGeom prst="rect">
                <a:avLst/>
              </a:prstGeom>
              <a:blipFill>
                <a:blip r:embed="rId7"/>
                <a:stretch>
                  <a:fillRect l="-6012" t="-26230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7BBFEA-2C9C-4A87-93EA-C4EE3A77586F}"/>
                  </a:ext>
                </a:extLst>
              </p:cNvPr>
              <p:cNvSpPr txBox="1"/>
              <p:nvPr/>
            </p:nvSpPr>
            <p:spPr>
              <a:xfrm rot="16200000">
                <a:off x="4928793" y="3601128"/>
                <a:ext cx="3146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itka Display" panose="02000505000000020004" pitchFamily="2" charset="0"/>
                  </a:rPr>
                  <a:t>Starting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7BBFEA-2C9C-4A87-93EA-C4EE3A775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28793" y="3601128"/>
                <a:ext cx="3146311" cy="369332"/>
              </a:xfrm>
              <a:prstGeom prst="rect">
                <a:avLst/>
              </a:prstGeom>
              <a:blipFill>
                <a:blip r:embed="rId8"/>
                <a:stretch>
                  <a:fillRect l="-26230" r="-47541" b="-6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59E481-E4C2-4A54-A04C-3ED0BBC2CE89}"/>
                  </a:ext>
                </a:extLst>
              </p:cNvPr>
              <p:cNvSpPr txBox="1"/>
              <p:nvPr/>
            </p:nvSpPr>
            <p:spPr>
              <a:xfrm>
                <a:off x="7935423" y="6236757"/>
                <a:ext cx="3040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itka Display" panose="02000505000000020004" pitchFamily="2" charset="0"/>
                  </a:rPr>
                  <a:t>Ending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59E481-E4C2-4A54-A04C-3ED0BBC2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423" y="6236757"/>
                <a:ext cx="3040832" cy="369332"/>
              </a:xfrm>
              <a:prstGeom prst="rect">
                <a:avLst/>
              </a:prstGeom>
              <a:blipFill>
                <a:blip r:embed="rId9"/>
                <a:stretch>
                  <a:fillRect l="-6212" t="-26230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55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97420-B8D7-4603-9241-9D479960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5" y="3743403"/>
            <a:ext cx="60960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7475D3-85DF-4B03-ADD8-C4971005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3403"/>
            <a:ext cx="6096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D7157-A89C-4AE5-9A83-B4178D42A76D}"/>
              </a:ext>
            </a:extLst>
          </p:cNvPr>
          <p:cNvSpPr txBox="1"/>
          <p:nvPr/>
        </p:nvSpPr>
        <p:spPr>
          <a:xfrm>
            <a:off x="1277807" y="3238695"/>
            <a:ext cx="399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Contrastive Divergence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BF35E4-5655-4540-9765-7B8EA658662D}"/>
              </a:ext>
            </a:extLst>
          </p:cNvPr>
          <p:cNvSpPr txBox="1"/>
          <p:nvPr/>
        </p:nvSpPr>
        <p:spPr>
          <a:xfrm>
            <a:off x="7144328" y="3238695"/>
            <a:ext cx="399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Mode-assisted Training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95B064-5986-450A-A1E3-5DB474B591B9}"/>
              </a:ext>
            </a:extLst>
          </p:cNvPr>
          <p:cNvSpPr txBox="1"/>
          <p:nvPr/>
        </p:nvSpPr>
        <p:spPr>
          <a:xfrm>
            <a:off x="4169506" y="3238695"/>
            <a:ext cx="399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6D5CCA-4754-446E-8970-166A8771EE58}"/>
              </a:ext>
            </a:extLst>
          </p:cNvPr>
          <p:cNvSpPr txBox="1"/>
          <p:nvPr/>
        </p:nvSpPr>
        <p:spPr>
          <a:xfrm>
            <a:off x="2004458" y="5969933"/>
            <a:ext cx="237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itka Subheading" panose="02000505000000020004" pitchFamily="2" charset="0"/>
              </a:rPr>
              <a:t>Configuration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5D289A-50E0-4097-AE62-C0D1DED1A4F3}"/>
              </a:ext>
            </a:extLst>
          </p:cNvPr>
          <p:cNvSpPr txBox="1"/>
          <p:nvPr/>
        </p:nvSpPr>
        <p:spPr>
          <a:xfrm>
            <a:off x="7954103" y="5969933"/>
            <a:ext cx="237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itka Subheading" panose="02000505000000020004" pitchFamily="2" charset="0"/>
              </a:rPr>
              <a:t>Configuration</a:t>
            </a:r>
          </a:p>
        </p:txBody>
      </p:sp>
      <p:sp>
        <p:nvSpPr>
          <p:cNvPr id="22" name="文本框 29">
            <a:extLst>
              <a:ext uri="{FF2B5EF4-FFF2-40B4-BE49-F238E27FC236}">
                <a16:creationId xmlns:a16="http://schemas.microsoft.com/office/drawing/2014/main" id="{DD76ABFB-70F2-49AC-B5E4-6E1508CE7104}"/>
              </a:ext>
            </a:extLst>
          </p:cNvPr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B7E67BA-FE2E-4944-8AFD-3F8632C26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203"/>
            <a:ext cx="10515600" cy="1923421"/>
          </a:xfrm>
        </p:spPr>
        <p:txBody>
          <a:bodyPr/>
          <a:lstStyle/>
          <a:p>
            <a:r>
              <a:rPr lang="en-US" dirty="0"/>
              <a:t>Training on the 10-qubit W-state: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1C0E1E-98F1-4E94-A479-6EB4FEDCE40A}"/>
                  </a:ext>
                </a:extLst>
              </p:cNvPr>
              <p:cNvSpPr txBox="1"/>
              <p:nvPr/>
            </p:nvSpPr>
            <p:spPr>
              <a:xfrm>
                <a:off x="2004457" y="1938430"/>
                <a:ext cx="7721433" cy="762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10⋯0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⋯+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|00⋯1⟩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1C0E1E-98F1-4E94-A479-6EB4FEDCE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457" y="1938430"/>
                <a:ext cx="7721433" cy="76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16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Mode-assisted training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56D8BB-00E7-4562-873C-7005ECF6757A}"/>
              </a:ext>
            </a:extLst>
          </p:cNvPr>
          <p:cNvGrpSpPr/>
          <p:nvPr/>
        </p:nvGrpSpPr>
        <p:grpSpPr>
          <a:xfrm>
            <a:off x="9733542" y="3878523"/>
            <a:ext cx="1936615" cy="2479057"/>
            <a:chOff x="7480570" y="3893604"/>
            <a:chExt cx="1936615" cy="2479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ACBBA5E5-67DB-4099-8AC0-42FFF72605A5}"/>
                    </a:ext>
                  </a:extLst>
                </p:cNvPr>
                <p:cNvSpPr/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ACBBA5E5-67DB-4099-8AC0-42FFF7260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  <a:blipFill>
                  <a:blip r:embed="rId3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DA9DCFD-AE20-4409-9075-71B66357605F}"/>
                    </a:ext>
                  </a:extLst>
                </p:cNvPr>
                <p:cNvSpPr/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DA9DCFD-AE20-4409-9075-71B6635760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  <a:blipFill>
                  <a:blip r:embed="rId4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C78A962-18BA-43DE-B81E-3A7DCB225DAB}"/>
                    </a:ext>
                  </a:extLst>
                </p:cNvPr>
                <p:cNvSpPr/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C78A962-18BA-43DE-B81E-3A7DCB225D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  <a:blipFill>
                  <a:blip r:embed="rId5"/>
                  <a:stretch>
                    <a:fillRect l="-6897"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A6A96FD-5AC4-4FAD-8F00-150E29206DFA}"/>
                    </a:ext>
                  </a:extLst>
                </p:cNvPr>
                <p:cNvSpPr/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A6A96FD-5AC4-4FAD-8F00-150E29206D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  <a:blipFill>
                  <a:blip r:embed="rId6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C477A7A-4D59-4978-8E23-31A8CA80AE40}"/>
                    </a:ext>
                  </a:extLst>
                </p:cNvPr>
                <p:cNvSpPr/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C477A7A-4D59-4978-8E23-31A8CA80A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  <a:blipFill>
                  <a:blip r:embed="rId7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EFF1C85-BDD5-471F-BD96-CBD5605A5AB6}"/>
                    </a:ext>
                  </a:extLst>
                </p:cNvPr>
                <p:cNvSpPr/>
                <p:nvPr/>
              </p:nvSpPr>
              <p:spPr>
                <a:xfrm>
                  <a:off x="9076717" y="4428180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EFF1C85-BDD5-471F-BD96-CBD5605A5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4428180"/>
                  <a:ext cx="340468" cy="340468"/>
                </a:xfrm>
                <a:prstGeom prst="ellipse">
                  <a:avLst/>
                </a:prstGeom>
                <a:blipFill>
                  <a:blip r:embed="rId8"/>
                  <a:stretch>
                    <a:fillRect l="-15789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06A43B1-2ED2-48BD-9B04-2B3BF3487C9E}"/>
                    </a:ext>
                  </a:extLst>
                </p:cNvPr>
                <p:cNvSpPr/>
                <p:nvPr/>
              </p:nvSpPr>
              <p:spPr>
                <a:xfrm>
                  <a:off x="9076717" y="4941569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06A43B1-2ED2-48BD-9B04-2B3BF3487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4941569"/>
                  <a:ext cx="340468" cy="340468"/>
                </a:xfrm>
                <a:prstGeom prst="ellipse">
                  <a:avLst/>
                </a:prstGeom>
                <a:blipFill>
                  <a:blip r:embed="rId9"/>
                  <a:stretch>
                    <a:fillRect l="-15789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E467BDFE-6BBE-4B9D-BD6A-F99E35064404}"/>
                    </a:ext>
                  </a:extLst>
                </p:cNvPr>
                <p:cNvSpPr/>
                <p:nvPr/>
              </p:nvSpPr>
              <p:spPr>
                <a:xfrm>
                  <a:off x="9076717" y="5476991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E467BDFE-6BBE-4B9D-BD6A-F99E350644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5476991"/>
                  <a:ext cx="340468" cy="340468"/>
                </a:xfrm>
                <a:prstGeom prst="ellipse">
                  <a:avLst/>
                </a:prstGeom>
                <a:blipFill>
                  <a:blip r:embed="rId10"/>
                  <a:stretch>
                    <a:fillRect l="-15789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413EAA2-1F0E-4EA8-BE1D-EF9185DDE55D}"/>
                </a:ext>
              </a:extLst>
            </p:cNvPr>
            <p:cNvCxnSpPr>
              <a:cxnSpLocks/>
              <a:stCxn id="4" idx="6"/>
              <a:endCxn id="101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1E873C5-DFA1-4F8A-B02F-20AE6FB4A15B}"/>
                </a:ext>
              </a:extLst>
            </p:cNvPr>
            <p:cNvCxnSpPr>
              <a:cxnSpLocks/>
              <a:stCxn id="97" idx="6"/>
              <a:endCxn id="101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7696FC-1234-4B33-B185-D66419567F27}"/>
                </a:ext>
              </a:extLst>
            </p:cNvPr>
            <p:cNvCxnSpPr>
              <a:cxnSpLocks/>
              <a:stCxn id="98" idx="6"/>
              <a:endCxn id="101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93FDC91-47E3-460A-8137-6C46330A6011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78DE9FE-E7CD-4D10-B20A-8C1522268854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BB008EE-C831-4893-9282-143D20AC1B8B}"/>
                </a:ext>
              </a:extLst>
            </p:cNvPr>
            <p:cNvCxnSpPr>
              <a:cxnSpLocks/>
              <a:stCxn id="4" idx="6"/>
              <a:endCxn id="102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18DC1E-9F66-4C52-AEDA-83CCDE25859E}"/>
                </a:ext>
              </a:extLst>
            </p:cNvPr>
            <p:cNvCxnSpPr>
              <a:cxnSpLocks/>
              <a:stCxn id="4" idx="6"/>
              <a:endCxn id="103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DA5BB3E-D79E-455C-BA67-5B24648F3E9A}"/>
                </a:ext>
              </a:extLst>
            </p:cNvPr>
            <p:cNvCxnSpPr>
              <a:cxnSpLocks/>
              <a:stCxn id="97" idx="6"/>
              <a:endCxn id="102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9CE559B-B82E-428E-9F15-56CDC91590F1}"/>
                </a:ext>
              </a:extLst>
            </p:cNvPr>
            <p:cNvCxnSpPr>
              <a:cxnSpLocks/>
              <a:stCxn id="97" idx="6"/>
              <a:endCxn id="103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D20A977-BEE5-4EDA-B375-ACCF868CA49B}"/>
                </a:ext>
              </a:extLst>
            </p:cNvPr>
            <p:cNvCxnSpPr>
              <a:cxnSpLocks/>
              <a:stCxn id="98" idx="6"/>
              <a:endCxn id="102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068515-E250-4033-9A94-6C55877B2898}"/>
                </a:ext>
              </a:extLst>
            </p:cNvPr>
            <p:cNvCxnSpPr>
              <a:cxnSpLocks/>
              <a:stCxn id="98" idx="6"/>
              <a:endCxn id="103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032C800-AB64-4F8A-B6CD-8C572790E12D}"/>
                </a:ext>
              </a:extLst>
            </p:cNvPr>
            <p:cNvCxnSpPr>
              <a:cxnSpLocks/>
              <a:stCxn id="99" idx="6"/>
              <a:endCxn id="103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C0AF4AE-67E2-4965-958A-0C56E89E092F}"/>
                </a:ext>
              </a:extLst>
            </p:cNvPr>
            <p:cNvCxnSpPr>
              <a:cxnSpLocks/>
              <a:stCxn id="100" idx="6"/>
              <a:endCxn id="102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C1FC9D3-3E0B-46EC-81C8-99D9E71914EF}"/>
                </a:ext>
              </a:extLst>
            </p:cNvPr>
            <p:cNvCxnSpPr>
              <a:cxnSpLocks/>
              <a:stCxn id="100" idx="6"/>
              <a:endCxn id="103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902F675-A850-43B2-8439-7D42C95AAA29}"/>
                </a:ext>
              </a:extLst>
            </p:cNvPr>
            <p:cNvCxnSpPr>
              <a:cxnSpLocks/>
              <a:stCxn id="99" idx="6"/>
              <a:endCxn id="102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8970A4-27B1-49AA-93BE-39204A1A132D}"/>
                  </a:ext>
                </a:extLst>
              </p:cNvPr>
              <p:cNvSpPr txBox="1"/>
              <p:nvPr/>
            </p:nvSpPr>
            <p:spPr>
              <a:xfrm>
                <a:off x="3343720" y="3176953"/>
                <a:ext cx="5099794" cy="644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dat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mode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8970A4-27B1-49AA-93BE-39204A1A1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720" y="3176953"/>
                <a:ext cx="5099794" cy="6448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E7AAB1-62B7-431A-B0F4-33A25E4A75BB}"/>
              </a:ext>
            </a:extLst>
          </p:cNvPr>
          <p:cNvSpPr txBox="1"/>
          <p:nvPr/>
        </p:nvSpPr>
        <p:spPr>
          <a:xfrm>
            <a:off x="2801540" y="4374139"/>
            <a:ext cx="2851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Expectation </a:t>
            </a:r>
            <a:r>
              <a:rPr lang="en-US" sz="2400" dirty="0" err="1"/>
              <a:t>w.r.t.</a:t>
            </a:r>
            <a:r>
              <a:rPr lang="en-US" sz="2400" dirty="0"/>
              <a:t> the data distribution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9A2BE0-28D9-469D-968B-BCAE87119957}"/>
              </a:ext>
            </a:extLst>
          </p:cNvPr>
          <p:cNvSpPr txBox="1"/>
          <p:nvPr/>
        </p:nvSpPr>
        <p:spPr>
          <a:xfrm>
            <a:off x="6544969" y="4374139"/>
            <a:ext cx="2741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Sample of RBM’s mode (ground state)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F4ECA5-736A-4956-A2DD-B6130FCAFDF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227098" y="3821810"/>
            <a:ext cx="888012" cy="5523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BBF49A-37A7-4BD8-AAEF-1C51ADBAED0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7090710" y="3798323"/>
            <a:ext cx="824842" cy="575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A36F963-695C-48D0-A890-F46B4ACD986C}"/>
              </a:ext>
            </a:extLst>
          </p:cNvPr>
          <p:cNvSpPr txBox="1"/>
          <p:nvPr/>
        </p:nvSpPr>
        <p:spPr>
          <a:xfrm>
            <a:off x="6134902" y="6444475"/>
            <a:ext cx="745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Manukian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Haik, et al. "Mode-assisted unsupervised learning of restricted Boltzmann machines."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Physics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3.1 (2020): 1-8.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40EF01-0701-4E7F-B19D-D47E45447562}"/>
                  </a:ext>
                </a:extLst>
              </p:cNvPr>
              <p:cNvSpPr txBox="1"/>
              <p:nvPr/>
            </p:nvSpPr>
            <p:spPr>
              <a:xfrm>
                <a:off x="3343720" y="1517693"/>
                <a:ext cx="5191229" cy="644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dat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40EF01-0701-4E7F-B19D-D47E45447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720" y="1517693"/>
                <a:ext cx="5191229" cy="6448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0C66F972-6C33-49BE-89B2-1DE356F5D3BA}"/>
              </a:ext>
            </a:extLst>
          </p:cNvPr>
          <p:cNvSpPr/>
          <p:nvPr/>
        </p:nvSpPr>
        <p:spPr>
          <a:xfrm>
            <a:off x="5735782" y="2434726"/>
            <a:ext cx="720436" cy="597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0492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Main Results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B0F8B3-082B-4F0D-8D04-43320BF841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50" y="3429737"/>
            <a:ext cx="8057085" cy="34282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87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new method for training restricted Boltzmann machines</a:t>
            </a:r>
          </a:p>
          <a:p>
            <a:pPr>
              <a:lnSpc>
                <a:spcPct val="150000"/>
              </a:lnSpc>
            </a:pPr>
            <a:r>
              <a:rPr lang="en-US" dirty="0"/>
              <a:t>Explicitly injecting </a:t>
            </a:r>
            <a:r>
              <a:rPr lang="en-US" i="1" dirty="0"/>
              <a:t>global information</a:t>
            </a:r>
          </a:p>
          <a:p>
            <a:pPr>
              <a:lnSpc>
                <a:spcPct val="150000"/>
              </a:lnSpc>
            </a:pPr>
            <a:r>
              <a:rPr lang="en-US" dirty="0"/>
              <a:t>Mitigates the difficulty in </a:t>
            </a:r>
            <a:r>
              <a:rPr lang="en-US" i="1" dirty="0"/>
              <a:t>sampling</a:t>
            </a:r>
          </a:p>
        </p:txBody>
      </p:sp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0C274E-67D1-48AE-A6DB-2AADE87A0940}"/>
                  </a:ext>
                </a:extLst>
              </p:cNvPr>
              <p:cNvSpPr txBox="1"/>
              <p:nvPr/>
            </p:nvSpPr>
            <p:spPr>
              <a:xfrm>
                <a:off x="5588166" y="2648163"/>
                <a:ext cx="7721433" cy="762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10⋯0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⋯+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|00⋯1⟩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0C274E-67D1-48AE-A6DB-2AADE87A0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66" y="2648163"/>
                <a:ext cx="7721433" cy="76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59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Mode-assisted training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7389613-8291-485E-8A14-33BC015D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523"/>
            <a:ext cx="10515600" cy="4872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Familiar with whack-a-mole?</a:t>
            </a:r>
          </a:p>
          <a:p>
            <a:pPr>
              <a:lnSpc>
                <a:spcPct val="150000"/>
              </a:lnSpc>
            </a:pPr>
            <a:r>
              <a:rPr lang="en-US" dirty="0"/>
              <a:t>Try whack-a-distribution!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Mode update pushes down the “highest” state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CD pushes down everything, in a noisy 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34EBC-487A-4945-A27E-2107AE611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66" y="2089375"/>
            <a:ext cx="3286991" cy="155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8498C-2B43-4FBA-832F-F5C7C5C35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7" y="4281252"/>
            <a:ext cx="5231658" cy="202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29A349-8241-4196-94D7-17EEE472A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37" y="4281252"/>
            <a:ext cx="5231658" cy="2024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81507-1F7B-486D-BA99-87166A1B531F}"/>
              </a:ext>
            </a:extLst>
          </p:cNvPr>
          <p:cNvSpPr txBox="1"/>
          <p:nvPr/>
        </p:nvSpPr>
        <p:spPr>
          <a:xfrm>
            <a:off x="5263973" y="4901179"/>
            <a:ext cx="191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257F66-BBEF-4C42-8923-7B8F6A98320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337865" y="5293542"/>
            <a:ext cx="15162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C3E564-9966-45E1-B98E-63578F9C1BA3}"/>
              </a:ext>
            </a:extLst>
          </p:cNvPr>
          <p:cNvSpPr txBox="1"/>
          <p:nvPr/>
        </p:nvSpPr>
        <p:spPr>
          <a:xfrm>
            <a:off x="1719557" y="6111942"/>
            <a:ext cx="237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itka Subheading" panose="02000505000000020004" pitchFamily="2" charset="0"/>
              </a:rPr>
              <a:t>Configuration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C1A850-954D-4EAA-AC4A-2726A0AE48C9}"/>
              </a:ext>
            </a:extLst>
          </p:cNvPr>
          <p:cNvSpPr txBox="1"/>
          <p:nvPr/>
        </p:nvSpPr>
        <p:spPr>
          <a:xfrm>
            <a:off x="8480576" y="6111942"/>
            <a:ext cx="237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itka Subheading" panose="02000505000000020004" pitchFamily="2" charset="0"/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212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Mode-assisted training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82F33-8281-4402-9C02-C02776F1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80" y="2081213"/>
            <a:ext cx="6898315" cy="33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Mode-assisted training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7389613-8291-485E-8A14-33BC015D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33" y="1313906"/>
            <a:ext cx="10515600" cy="365439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find the mode: minimize the RBM energy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Quadratic unconstrained binary optimization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Optimization solver: </a:t>
            </a:r>
            <a:r>
              <a:rPr lang="en-US" dirty="0" err="1"/>
              <a:t>MemComputing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A2F9C1-925A-4957-9142-E14E055A2E56}"/>
                  </a:ext>
                </a:extLst>
              </p:cNvPr>
              <p:cNvSpPr txBox="1"/>
              <p:nvPr/>
            </p:nvSpPr>
            <p:spPr>
              <a:xfrm>
                <a:off x="1243385" y="2198165"/>
                <a:ext cx="7096751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A2F9C1-925A-4957-9142-E14E055A2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385" y="2198165"/>
                <a:ext cx="7096751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628ADD6-1623-4BF2-BEA7-E4B40F7F97B8}"/>
              </a:ext>
            </a:extLst>
          </p:cNvPr>
          <p:cNvSpPr txBox="1"/>
          <p:nvPr/>
        </p:nvSpPr>
        <p:spPr>
          <a:xfrm>
            <a:off x="6208793" y="6444475"/>
            <a:ext cx="745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Manukian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Haik, et al. "Mode-assisted unsupervised learning of restricted Boltzmann machines."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Physics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3.1 (2020): 1-8.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663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9A5E8A-EA70-4924-9198-EFE78A960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2188067"/>
            <a:ext cx="9574075" cy="4243531"/>
          </a:xfrm>
        </p:spPr>
      </p:pic>
      <p:sp>
        <p:nvSpPr>
          <p:cNvPr id="141" name="文本框 29">
            <a:extLst>
              <a:ext uri="{FF2B5EF4-FFF2-40B4-BE49-F238E27FC236}">
                <a16:creationId xmlns:a16="http://schemas.microsoft.com/office/drawing/2014/main" id="{111E2A04-B1F2-44AF-AEC2-58F893E80464}"/>
              </a:ext>
            </a:extLst>
          </p:cNvPr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Mode-assisted training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CA940E-1954-494B-B2E4-C33F85D3528E}"/>
                  </a:ext>
                </a:extLst>
              </p:cNvPr>
              <p:cNvSpPr txBox="1"/>
              <p:nvPr/>
            </p:nvSpPr>
            <p:spPr>
              <a:xfrm>
                <a:off x="2133766" y="1317765"/>
                <a:ext cx="7721433" cy="762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10⋯0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⋯+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|00⋯1⟩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CA940E-1954-494B-B2E4-C33F85D3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766" y="1317765"/>
                <a:ext cx="7721433" cy="76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5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Take-home points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B0F8B3-082B-4F0D-8D04-43320BF841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52" y="4286586"/>
            <a:ext cx="5697696" cy="24243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45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Utilizing global information: the mode</a:t>
            </a:r>
          </a:p>
          <a:p>
            <a:pPr>
              <a:lnSpc>
                <a:spcPct val="150000"/>
              </a:lnSpc>
            </a:pPr>
            <a:r>
              <a:rPr lang="en-US" dirty="0"/>
              <a:t>Explicitly enforce uniformity over multiple modal states</a:t>
            </a:r>
          </a:p>
          <a:p>
            <a:pPr>
              <a:lnSpc>
                <a:spcPct val="150000"/>
              </a:lnSpc>
            </a:pPr>
            <a:r>
              <a:rPr lang="en-US" dirty="0"/>
              <a:t>Mitigates difficulties caused by sampling</a:t>
            </a:r>
          </a:p>
        </p:txBody>
      </p:sp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4D886-2696-4664-BA69-A602E8CBB0BB}"/>
              </a:ext>
            </a:extLst>
          </p:cNvPr>
          <p:cNvSpPr txBox="1"/>
          <p:nvPr/>
        </p:nvSpPr>
        <p:spPr>
          <a:xfrm>
            <a:off x="6096000" y="3749892"/>
            <a:ext cx="6700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Y.-H. Zhang and M. Di Ventra, arXiv:2112.14866</a:t>
            </a:r>
          </a:p>
        </p:txBody>
      </p:sp>
    </p:spTree>
    <p:extLst>
      <p:ext uri="{BB962C8B-B14F-4D97-AF65-F5344CB8AC3E}">
        <p14:creationId xmlns:p14="http://schemas.microsoft.com/office/powerpoint/2010/main" val="288325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651951" y="6376072"/>
            <a:ext cx="688803" cy="68880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93252" y="5853372"/>
            <a:ext cx="688807" cy="688807"/>
          </a:xfrm>
          <a:prstGeom prst="ellipse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725011" y="6225460"/>
            <a:ext cx="786258" cy="7862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06377" y="5769939"/>
            <a:ext cx="1284592" cy="1284592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386077" y="5857394"/>
            <a:ext cx="497256" cy="497256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65421" y="5760710"/>
            <a:ext cx="331504" cy="331504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550355" y="3013501"/>
            <a:ext cx="5091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 </a:t>
            </a:r>
          </a:p>
        </p:txBody>
      </p:sp>
      <p:sp>
        <p:nvSpPr>
          <p:cNvPr id="16" name="椭圆 15"/>
          <p:cNvSpPr/>
          <p:nvPr/>
        </p:nvSpPr>
        <p:spPr>
          <a:xfrm flipV="1">
            <a:off x="3133630" y="-278588"/>
            <a:ext cx="1328050" cy="1328050"/>
          </a:xfrm>
          <a:prstGeom prst="ellipse">
            <a:avLst/>
          </a:prstGeom>
          <a:ln>
            <a:noFill/>
          </a:ln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V="1">
            <a:off x="4771824" y="-318612"/>
            <a:ext cx="777821" cy="777821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5834776" y="271636"/>
            <a:ext cx="777826" cy="777826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7112799" y="-258585"/>
            <a:ext cx="887871" cy="8878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8333916" y="-306931"/>
            <a:ext cx="1450608" cy="1450608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2286980" y="511738"/>
            <a:ext cx="561520" cy="561520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V="1">
            <a:off x="1533824" y="-368602"/>
            <a:ext cx="786975" cy="786975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10117770" y="483400"/>
            <a:ext cx="561520" cy="5615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V="1">
            <a:off x="6819661" y="779752"/>
            <a:ext cx="374347" cy="374347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9" y="4868087"/>
            <a:ext cx="4139025" cy="3061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046EEA-1626-43D7-B181-FC52B70CA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41" y="1195386"/>
            <a:ext cx="1489954" cy="1489954"/>
          </a:xfrm>
          <a:prstGeom prst="rect">
            <a:avLst/>
          </a:prstGeom>
        </p:spPr>
      </p:pic>
      <p:pic>
        <p:nvPicPr>
          <p:cNvPr id="29" name="ucsd-logo-1.jpg">
            <a:extLst>
              <a:ext uri="{FF2B5EF4-FFF2-40B4-BE49-F238E27FC236}">
                <a16:creationId xmlns:a16="http://schemas.microsoft.com/office/drawing/2014/main" id="{FB07240D-314A-4FBB-8CBF-F44FDB5499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9386" y="1361580"/>
            <a:ext cx="3690481" cy="1393194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39A89E-CD72-4413-8A05-23E4A2D7AC92}"/>
              </a:ext>
            </a:extLst>
          </p:cNvPr>
          <p:cNvSpPr txBox="1"/>
          <p:nvPr/>
        </p:nvSpPr>
        <p:spPr>
          <a:xfrm>
            <a:off x="4983426" y="4280105"/>
            <a:ext cx="6700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Y.-H. Zhang and M. Di Ventra, arXiv:2112.14866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Mode-assisted training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7389613-8291-485E-8A14-33BC015D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33" y="1313906"/>
            <a:ext cx="10515600" cy="36543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find the mode state: </a:t>
            </a:r>
            <a:r>
              <a:rPr lang="en-US" dirty="0" err="1"/>
              <a:t>MemComputing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Minimizing the RBM energy → weighted max-SAT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A2F9C1-925A-4957-9142-E14E055A2E56}"/>
                  </a:ext>
                </a:extLst>
              </p:cNvPr>
              <p:cNvSpPr txBox="1"/>
              <p:nvPr/>
            </p:nvSpPr>
            <p:spPr>
              <a:xfrm>
                <a:off x="977221" y="3104466"/>
                <a:ext cx="7190237" cy="1846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A2F9C1-925A-4957-9142-E14E055A2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21" y="3104466"/>
                <a:ext cx="7190237" cy="1846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B989245-6C8E-4F13-9195-22AC4B595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74" y="3027109"/>
            <a:ext cx="4017692" cy="31172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8ADD6-1623-4BF2-BEA7-E4B40F7F97B8}"/>
              </a:ext>
            </a:extLst>
          </p:cNvPr>
          <p:cNvSpPr txBox="1"/>
          <p:nvPr/>
        </p:nvSpPr>
        <p:spPr>
          <a:xfrm>
            <a:off x="6208793" y="6444475"/>
            <a:ext cx="745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Manukian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Haik, et al. "Mode-assisted unsupervised learning of restricted Boltzmann machines."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Physics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3.1 (2020): 1-8.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190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Mode-assisted training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7389613-8291-485E-8A14-33BC015D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33" y="1313906"/>
            <a:ext cx="10515600" cy="36543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find the mode state: </a:t>
            </a:r>
            <a:r>
              <a:rPr lang="en-US" dirty="0" err="1"/>
              <a:t>MemComputing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Minimizing the RBM energy → weighted max-SAT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FDE46-C81B-484D-AFA7-2A0BBCDE94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1798" y="2978818"/>
            <a:ext cx="5545381" cy="1718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517F0B-479D-4D70-ABE8-F2F2354CDE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2562" y="4646306"/>
            <a:ext cx="2892919" cy="79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935CB-6334-4276-B1B8-8572EA8A52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2562" y="5356809"/>
            <a:ext cx="5811402" cy="8153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144860-9DEB-4EFE-BBE9-C4EE17CF0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74" y="3027109"/>
            <a:ext cx="4017692" cy="31172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AA75A6-97B4-4E66-86B0-4ABFE804232E}"/>
              </a:ext>
            </a:extLst>
          </p:cNvPr>
          <p:cNvSpPr txBox="1"/>
          <p:nvPr/>
        </p:nvSpPr>
        <p:spPr>
          <a:xfrm>
            <a:off x="6208793" y="6444475"/>
            <a:ext cx="745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Manukian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Haik, et al. "Mode-assisted unsupervised learning of restricted Boltzmann machines."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Physics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3.1 (2020): 1-8.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384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Main Results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97420-B8D7-4603-9241-9D479960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5" y="3453419"/>
            <a:ext cx="60960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7475D3-85DF-4B03-ADD8-C4971005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53419"/>
            <a:ext cx="6096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D7157-A89C-4AE5-9A83-B4178D42A76D}"/>
              </a:ext>
            </a:extLst>
          </p:cNvPr>
          <p:cNvSpPr txBox="1"/>
          <p:nvPr/>
        </p:nvSpPr>
        <p:spPr>
          <a:xfrm>
            <a:off x="1277807" y="2948711"/>
            <a:ext cx="399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Contrastive Divergence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BF35E4-5655-4540-9765-7B8EA658662D}"/>
              </a:ext>
            </a:extLst>
          </p:cNvPr>
          <p:cNvSpPr txBox="1"/>
          <p:nvPr/>
        </p:nvSpPr>
        <p:spPr>
          <a:xfrm>
            <a:off x="7144328" y="2948711"/>
            <a:ext cx="399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Mode-assisted Training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95B064-5986-450A-A1E3-5DB474B591B9}"/>
              </a:ext>
            </a:extLst>
          </p:cNvPr>
          <p:cNvSpPr txBox="1"/>
          <p:nvPr/>
        </p:nvSpPr>
        <p:spPr>
          <a:xfrm>
            <a:off x="4169506" y="2948711"/>
            <a:ext cx="399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6D5CCA-4754-446E-8970-166A8771EE58}"/>
              </a:ext>
            </a:extLst>
          </p:cNvPr>
          <p:cNvSpPr txBox="1"/>
          <p:nvPr/>
        </p:nvSpPr>
        <p:spPr>
          <a:xfrm>
            <a:off x="2004458" y="5679949"/>
            <a:ext cx="237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itka Subheading" panose="02000505000000020004" pitchFamily="2" charset="0"/>
              </a:rPr>
              <a:t>Configuration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5D289A-50E0-4097-AE62-C0D1DED1A4F3}"/>
              </a:ext>
            </a:extLst>
          </p:cNvPr>
          <p:cNvSpPr txBox="1"/>
          <p:nvPr/>
        </p:nvSpPr>
        <p:spPr>
          <a:xfrm>
            <a:off x="7954103" y="5679949"/>
            <a:ext cx="237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itka Subheading" panose="02000505000000020004" pitchFamily="2" charset="0"/>
              </a:rPr>
              <a:t>Configuration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4CE612-919A-4D78-9969-E74888EE8415}"/>
                  </a:ext>
                </a:extLst>
              </p:cNvPr>
              <p:cNvSpPr txBox="1"/>
              <p:nvPr/>
            </p:nvSpPr>
            <p:spPr>
              <a:xfrm>
                <a:off x="2133766" y="1782741"/>
                <a:ext cx="7721433" cy="762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10⋯0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⋯+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|00⋯1⟩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4CE612-919A-4D78-9969-E74888EE8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766" y="1782741"/>
                <a:ext cx="7721433" cy="76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7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Restricted Boltzmann machine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7389613-8291-485E-8A14-33BC015D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89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RBM quantum state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56D8BB-00E7-4562-873C-7005ECF6757A}"/>
              </a:ext>
            </a:extLst>
          </p:cNvPr>
          <p:cNvGrpSpPr/>
          <p:nvPr/>
        </p:nvGrpSpPr>
        <p:grpSpPr>
          <a:xfrm>
            <a:off x="8783481" y="3134670"/>
            <a:ext cx="2263055" cy="2896932"/>
            <a:chOff x="7480570" y="3893604"/>
            <a:chExt cx="1936615" cy="2479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ACBBA5E5-67DB-4099-8AC0-42FFF72605A5}"/>
                    </a:ext>
                  </a:extLst>
                </p:cNvPr>
                <p:cNvSpPr/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ACBBA5E5-67DB-4099-8AC0-42FFF7260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  <a:blipFill>
                  <a:blip r:embed="rId3"/>
                  <a:stretch>
                    <a:fillRect l="-5172"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DA9DCFD-AE20-4409-9075-71B66357605F}"/>
                    </a:ext>
                  </a:extLst>
                </p:cNvPr>
                <p:cNvSpPr/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DA9DCFD-AE20-4409-9075-71B6635760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  <a:blipFill>
                  <a:blip r:embed="rId4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C78A962-18BA-43DE-B81E-3A7DCB225DAB}"/>
                    </a:ext>
                  </a:extLst>
                </p:cNvPr>
                <p:cNvSpPr/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C78A962-18BA-43DE-B81E-3A7DCB225D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  <a:blipFill>
                  <a:blip r:embed="rId5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A6A96FD-5AC4-4FAD-8F00-150E29206DFA}"/>
                    </a:ext>
                  </a:extLst>
                </p:cNvPr>
                <p:cNvSpPr/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A6A96FD-5AC4-4FAD-8F00-150E29206D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  <a:blipFill>
                  <a:blip r:embed="rId6"/>
                  <a:stretch>
                    <a:fillRect l="-5172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C477A7A-4D59-4978-8E23-31A8CA80AE40}"/>
                    </a:ext>
                  </a:extLst>
                </p:cNvPr>
                <p:cNvSpPr/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C477A7A-4D59-4978-8E23-31A8CA80A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  <a:blipFill>
                  <a:blip r:embed="rId7"/>
                  <a:stretch>
                    <a:fillRect l="-6897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EFF1C85-BDD5-471F-BD96-CBD5605A5AB6}"/>
                    </a:ext>
                  </a:extLst>
                </p:cNvPr>
                <p:cNvSpPr/>
                <p:nvPr/>
              </p:nvSpPr>
              <p:spPr>
                <a:xfrm>
                  <a:off x="9076717" y="4428180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EFF1C85-BDD5-471F-BD96-CBD5605A5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4428180"/>
                  <a:ext cx="340468" cy="340468"/>
                </a:xfrm>
                <a:prstGeom prst="ellipse">
                  <a:avLst/>
                </a:prstGeom>
                <a:blipFill>
                  <a:blip r:embed="rId8"/>
                  <a:stretch>
                    <a:fillRect l="-13793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06A43B1-2ED2-48BD-9B04-2B3BF3487C9E}"/>
                    </a:ext>
                  </a:extLst>
                </p:cNvPr>
                <p:cNvSpPr/>
                <p:nvPr/>
              </p:nvSpPr>
              <p:spPr>
                <a:xfrm>
                  <a:off x="9076717" y="4941569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06A43B1-2ED2-48BD-9B04-2B3BF3487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4941569"/>
                  <a:ext cx="340468" cy="340468"/>
                </a:xfrm>
                <a:prstGeom prst="ellipse">
                  <a:avLst/>
                </a:prstGeom>
                <a:blipFill>
                  <a:blip r:embed="rId9"/>
                  <a:stretch>
                    <a:fillRect l="-15517" b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E467BDFE-6BBE-4B9D-BD6A-F99E35064404}"/>
                    </a:ext>
                  </a:extLst>
                </p:cNvPr>
                <p:cNvSpPr/>
                <p:nvPr/>
              </p:nvSpPr>
              <p:spPr>
                <a:xfrm>
                  <a:off x="9076717" y="5476991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E467BDFE-6BBE-4B9D-BD6A-F99E350644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5476991"/>
                  <a:ext cx="340468" cy="340468"/>
                </a:xfrm>
                <a:prstGeom prst="ellipse">
                  <a:avLst/>
                </a:prstGeom>
                <a:blipFill>
                  <a:blip r:embed="rId10"/>
                  <a:stretch>
                    <a:fillRect l="-1551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413EAA2-1F0E-4EA8-BE1D-EF9185DDE55D}"/>
                </a:ext>
              </a:extLst>
            </p:cNvPr>
            <p:cNvCxnSpPr>
              <a:cxnSpLocks/>
              <a:stCxn id="4" idx="6"/>
              <a:endCxn id="101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1E873C5-DFA1-4F8A-B02F-20AE6FB4A15B}"/>
                </a:ext>
              </a:extLst>
            </p:cNvPr>
            <p:cNvCxnSpPr>
              <a:cxnSpLocks/>
              <a:stCxn id="97" idx="6"/>
              <a:endCxn id="101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7696FC-1234-4B33-B185-D66419567F27}"/>
                </a:ext>
              </a:extLst>
            </p:cNvPr>
            <p:cNvCxnSpPr>
              <a:cxnSpLocks/>
              <a:stCxn id="98" idx="6"/>
              <a:endCxn id="101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93FDC91-47E3-460A-8137-6C46330A6011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78DE9FE-E7CD-4D10-B20A-8C1522268854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BB008EE-C831-4893-9282-143D20AC1B8B}"/>
                </a:ext>
              </a:extLst>
            </p:cNvPr>
            <p:cNvCxnSpPr>
              <a:cxnSpLocks/>
              <a:stCxn id="4" idx="6"/>
              <a:endCxn id="102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18DC1E-9F66-4C52-AEDA-83CCDE25859E}"/>
                </a:ext>
              </a:extLst>
            </p:cNvPr>
            <p:cNvCxnSpPr>
              <a:cxnSpLocks/>
              <a:stCxn id="4" idx="6"/>
              <a:endCxn id="103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DA5BB3E-D79E-455C-BA67-5B24648F3E9A}"/>
                </a:ext>
              </a:extLst>
            </p:cNvPr>
            <p:cNvCxnSpPr>
              <a:cxnSpLocks/>
              <a:stCxn id="97" idx="6"/>
              <a:endCxn id="102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9CE559B-B82E-428E-9F15-56CDC91590F1}"/>
                </a:ext>
              </a:extLst>
            </p:cNvPr>
            <p:cNvCxnSpPr>
              <a:cxnSpLocks/>
              <a:stCxn id="97" idx="6"/>
              <a:endCxn id="103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D20A977-BEE5-4EDA-B375-ACCF868CA49B}"/>
                </a:ext>
              </a:extLst>
            </p:cNvPr>
            <p:cNvCxnSpPr>
              <a:cxnSpLocks/>
              <a:stCxn id="98" idx="6"/>
              <a:endCxn id="102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068515-E250-4033-9A94-6C55877B2898}"/>
                </a:ext>
              </a:extLst>
            </p:cNvPr>
            <p:cNvCxnSpPr>
              <a:cxnSpLocks/>
              <a:stCxn id="98" idx="6"/>
              <a:endCxn id="103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032C800-AB64-4F8A-B6CD-8C572790E12D}"/>
                </a:ext>
              </a:extLst>
            </p:cNvPr>
            <p:cNvCxnSpPr>
              <a:cxnSpLocks/>
              <a:stCxn id="99" idx="6"/>
              <a:endCxn id="103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C0AF4AE-67E2-4965-958A-0C56E89E092F}"/>
                </a:ext>
              </a:extLst>
            </p:cNvPr>
            <p:cNvCxnSpPr>
              <a:cxnSpLocks/>
              <a:stCxn id="100" idx="6"/>
              <a:endCxn id="102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C1FC9D3-3E0B-46EC-81C8-99D9E71914EF}"/>
                </a:ext>
              </a:extLst>
            </p:cNvPr>
            <p:cNvCxnSpPr>
              <a:cxnSpLocks/>
              <a:stCxn id="100" idx="6"/>
              <a:endCxn id="103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902F675-A850-43B2-8439-7D42C95AAA29}"/>
                </a:ext>
              </a:extLst>
            </p:cNvPr>
            <p:cNvCxnSpPr>
              <a:cxnSpLocks/>
              <a:stCxn id="99" idx="6"/>
              <a:endCxn id="102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617362FF-1101-4DA7-9C5A-260E996C83F2}"/>
              </a:ext>
            </a:extLst>
          </p:cNvPr>
          <p:cNvSpPr txBox="1"/>
          <p:nvPr/>
        </p:nvSpPr>
        <p:spPr>
          <a:xfrm>
            <a:off x="4898327" y="6444475"/>
            <a:ext cx="745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Carleo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Giuseppe, and Matthias Troyer. "Solving the quantum many-body problem with artificial neural networks."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355.6325 (2017): 602-606.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088DE0-F95B-4F15-BAE9-9421DC6CEF03}"/>
                  </a:ext>
                </a:extLst>
              </p:cNvPr>
              <p:cNvSpPr txBox="1"/>
              <p:nvPr/>
            </p:nvSpPr>
            <p:spPr>
              <a:xfrm>
                <a:off x="2841898" y="2386460"/>
                <a:ext cx="6016840" cy="60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sz="2800" dirty="0"/>
                  <a:t>]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088DE0-F95B-4F15-BAE9-9421DC6CE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898" y="2386460"/>
                <a:ext cx="6016840" cy="608372"/>
              </a:xfrm>
              <a:prstGeom prst="rect">
                <a:avLst/>
              </a:prstGeom>
              <a:blipFill>
                <a:blip r:embed="rId11"/>
                <a:stretch>
                  <a:fillRect t="-2000" r="-273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4FFD08-96EA-4195-8E32-7E7774722CB1}"/>
                  </a:ext>
                </a:extLst>
              </p:cNvPr>
              <p:cNvSpPr txBox="1"/>
              <p:nvPr/>
            </p:nvSpPr>
            <p:spPr>
              <a:xfrm>
                <a:off x="2777246" y="3234213"/>
                <a:ext cx="3113416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4FFD08-96EA-4195-8E32-7E7774722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246" y="3234213"/>
                <a:ext cx="3113416" cy="10455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7BE0482-2FF6-4B69-A938-06E257D06F71}"/>
                  </a:ext>
                </a:extLst>
              </p:cNvPr>
              <p:cNvSpPr txBox="1"/>
              <p:nvPr/>
            </p:nvSpPr>
            <p:spPr>
              <a:xfrm>
                <a:off x="2777246" y="4583136"/>
                <a:ext cx="2263055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7BE0482-2FF6-4B69-A938-06E257D06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246" y="4583136"/>
                <a:ext cx="2263055" cy="521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96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RBM quantum state tomography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7389613-8291-485E-8A14-33BC015D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89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Training: minimizing KL-divergence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ABE2C0-1433-4EA4-848E-2E0066016B18}"/>
              </a:ext>
            </a:extLst>
          </p:cNvPr>
          <p:cNvGrpSpPr/>
          <p:nvPr/>
        </p:nvGrpSpPr>
        <p:grpSpPr>
          <a:xfrm>
            <a:off x="2690357" y="3253536"/>
            <a:ext cx="1639953" cy="703810"/>
            <a:chOff x="3114791" y="3001364"/>
            <a:chExt cx="1992877" cy="855272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37DDEA8-8473-48B2-8B39-6393961DB7C3}"/>
                </a:ext>
              </a:extLst>
            </p:cNvPr>
            <p:cNvSpPr/>
            <p:nvPr/>
          </p:nvSpPr>
          <p:spPr>
            <a:xfrm>
              <a:off x="3114791" y="3001364"/>
              <a:ext cx="1992877" cy="855272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319DC0-73E1-4265-B3D0-18FF94B2945C}"/>
                </a:ext>
              </a:extLst>
            </p:cNvPr>
            <p:cNvGrpSpPr/>
            <p:nvPr/>
          </p:nvGrpSpPr>
          <p:grpSpPr>
            <a:xfrm>
              <a:off x="3254626" y="3111300"/>
              <a:ext cx="273514" cy="666343"/>
              <a:chOff x="4725211" y="3429001"/>
              <a:chExt cx="355058" cy="865004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05B6101-D059-4C9A-BFBD-9D81506AC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0CDF2F7-C43C-43C4-9F36-BBFC579BCC7A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D21F5F2-1A45-442D-9FF8-1718A3E48476}"/>
                </a:ext>
              </a:extLst>
            </p:cNvPr>
            <p:cNvGrpSpPr/>
            <p:nvPr/>
          </p:nvGrpSpPr>
          <p:grpSpPr>
            <a:xfrm>
              <a:off x="3614549" y="3111300"/>
              <a:ext cx="273514" cy="666343"/>
              <a:chOff x="4725211" y="3429001"/>
              <a:chExt cx="355058" cy="865004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5E5A41-3849-4905-8403-5BFB88EC2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40DCD34-53E2-48AA-AF60-ACEA03A260F5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A13FA7B-6227-4F12-B28D-246AD398B5F7}"/>
                </a:ext>
              </a:extLst>
            </p:cNvPr>
            <p:cNvGrpSpPr/>
            <p:nvPr/>
          </p:nvGrpSpPr>
          <p:grpSpPr>
            <a:xfrm>
              <a:off x="3974473" y="3111300"/>
              <a:ext cx="273514" cy="666343"/>
              <a:chOff x="4725211" y="3429001"/>
              <a:chExt cx="355058" cy="86500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8CD051A-AB4D-40C9-8A41-36A7158013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A3250BD-0732-4FA9-B750-02A123E1C496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B4698C0-A3E1-493A-8D0C-2B02F308E775}"/>
                </a:ext>
              </a:extLst>
            </p:cNvPr>
            <p:cNvGrpSpPr/>
            <p:nvPr/>
          </p:nvGrpSpPr>
          <p:grpSpPr>
            <a:xfrm>
              <a:off x="4324741" y="3111300"/>
              <a:ext cx="273514" cy="666343"/>
              <a:chOff x="4725211" y="3429001"/>
              <a:chExt cx="355058" cy="865004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59CDDE7-D465-43DC-BE93-103F3BC34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F486125-A743-4BB6-A63F-B211B07E7955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1D8291-E09D-4C95-9E3F-ABBC729DB7CB}"/>
                </a:ext>
              </a:extLst>
            </p:cNvPr>
            <p:cNvGrpSpPr/>
            <p:nvPr/>
          </p:nvGrpSpPr>
          <p:grpSpPr>
            <a:xfrm>
              <a:off x="4673004" y="3111300"/>
              <a:ext cx="273514" cy="666343"/>
              <a:chOff x="4725211" y="3429001"/>
              <a:chExt cx="355058" cy="86500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427C8CDD-A209-4D48-9ACF-1FFC588E07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9087E7-8EE9-46A6-B78F-BDB56EB49228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57C5DCE-43BD-4C83-95E7-84A80FED4F3F}"/>
              </a:ext>
            </a:extLst>
          </p:cNvPr>
          <p:cNvGrpSpPr/>
          <p:nvPr/>
        </p:nvGrpSpPr>
        <p:grpSpPr>
          <a:xfrm>
            <a:off x="2690357" y="4019576"/>
            <a:ext cx="1639953" cy="703810"/>
            <a:chOff x="3114791" y="3001364"/>
            <a:chExt cx="1992877" cy="855272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863DF2F-0F72-474C-B473-28A198423881}"/>
                </a:ext>
              </a:extLst>
            </p:cNvPr>
            <p:cNvSpPr/>
            <p:nvPr/>
          </p:nvSpPr>
          <p:spPr>
            <a:xfrm>
              <a:off x="3114791" y="3001364"/>
              <a:ext cx="1992877" cy="855272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8B2702A-5E68-4093-BB52-ED2AA9006015}"/>
                </a:ext>
              </a:extLst>
            </p:cNvPr>
            <p:cNvGrpSpPr/>
            <p:nvPr/>
          </p:nvGrpSpPr>
          <p:grpSpPr>
            <a:xfrm>
              <a:off x="3254626" y="3111300"/>
              <a:ext cx="273514" cy="666343"/>
              <a:chOff x="4725211" y="3429001"/>
              <a:chExt cx="355058" cy="865004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FADCB89-5555-4E65-B62F-98549320F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EAB8F0F5-6554-4134-9079-25A467E5224A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6F36B02-4542-4CC7-BB5C-7B2DD31176FD}"/>
                </a:ext>
              </a:extLst>
            </p:cNvPr>
            <p:cNvGrpSpPr/>
            <p:nvPr/>
          </p:nvGrpSpPr>
          <p:grpSpPr>
            <a:xfrm>
              <a:off x="3614549" y="3111300"/>
              <a:ext cx="273514" cy="666343"/>
              <a:chOff x="4725211" y="3429001"/>
              <a:chExt cx="355058" cy="865004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8F2E64C-032A-4F58-8144-66A5A075D8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53A1756-CD92-4AEA-A280-3BF2A17FA0F4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5EBEA75-BCA0-45C8-9DD7-FC1C6E24B48C}"/>
                </a:ext>
              </a:extLst>
            </p:cNvPr>
            <p:cNvGrpSpPr/>
            <p:nvPr/>
          </p:nvGrpSpPr>
          <p:grpSpPr>
            <a:xfrm>
              <a:off x="3974473" y="3111300"/>
              <a:ext cx="273514" cy="666343"/>
              <a:chOff x="4725211" y="3429001"/>
              <a:chExt cx="355058" cy="865004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0BBF774-120F-48F2-81F3-9FF4DDD43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BBD3BEE-3D2E-4251-AF0C-6327228372E9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1C05B59-0889-4F6C-BD1D-89915BC787DB}"/>
                </a:ext>
              </a:extLst>
            </p:cNvPr>
            <p:cNvGrpSpPr/>
            <p:nvPr/>
          </p:nvGrpSpPr>
          <p:grpSpPr>
            <a:xfrm>
              <a:off x="4324741" y="3111300"/>
              <a:ext cx="273514" cy="666343"/>
              <a:chOff x="4725211" y="3429001"/>
              <a:chExt cx="355058" cy="865004"/>
            </a:xfrm>
          </p:grpSpPr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35F7EF4D-754B-4685-85C7-EAAD2EF91D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577712E-73D2-4593-BCD9-607D82BF5361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B30F2F3-3682-472B-BCF5-3E2A7E40A136}"/>
                </a:ext>
              </a:extLst>
            </p:cNvPr>
            <p:cNvGrpSpPr/>
            <p:nvPr/>
          </p:nvGrpSpPr>
          <p:grpSpPr>
            <a:xfrm>
              <a:off x="4673004" y="3111300"/>
              <a:ext cx="273514" cy="666343"/>
              <a:chOff x="4725211" y="3429001"/>
              <a:chExt cx="355058" cy="865004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B64BCAA-716C-4BE1-9FEF-CC9C58F37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1FBA3FD-B497-47AD-AF56-EA077F7B872D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8E1932-35E5-4437-A16A-C17293543070}"/>
              </a:ext>
            </a:extLst>
          </p:cNvPr>
          <p:cNvGrpSpPr/>
          <p:nvPr/>
        </p:nvGrpSpPr>
        <p:grpSpPr>
          <a:xfrm>
            <a:off x="2690665" y="4774853"/>
            <a:ext cx="1639953" cy="703810"/>
            <a:chOff x="3114791" y="3001364"/>
            <a:chExt cx="1992877" cy="855272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A9B88C2-934B-47EC-B910-59F823C4167C}"/>
                </a:ext>
              </a:extLst>
            </p:cNvPr>
            <p:cNvSpPr/>
            <p:nvPr/>
          </p:nvSpPr>
          <p:spPr>
            <a:xfrm>
              <a:off x="3114791" y="3001364"/>
              <a:ext cx="1992877" cy="855272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D4451A-CDEE-4B66-94BA-4C9D43F12321}"/>
                </a:ext>
              </a:extLst>
            </p:cNvPr>
            <p:cNvGrpSpPr/>
            <p:nvPr/>
          </p:nvGrpSpPr>
          <p:grpSpPr>
            <a:xfrm>
              <a:off x="3254626" y="3111300"/>
              <a:ext cx="273514" cy="666343"/>
              <a:chOff x="4725211" y="3429001"/>
              <a:chExt cx="355058" cy="865004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11FEDFE7-8039-4BDC-AE8F-AB0A93C86A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1BBEDCD-1B18-41AE-A4C1-DADD5605032A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CC7423B-7509-4596-A425-A7D8EED4DB39}"/>
                </a:ext>
              </a:extLst>
            </p:cNvPr>
            <p:cNvGrpSpPr/>
            <p:nvPr/>
          </p:nvGrpSpPr>
          <p:grpSpPr>
            <a:xfrm>
              <a:off x="3614549" y="3111300"/>
              <a:ext cx="273514" cy="666343"/>
              <a:chOff x="4725211" y="3429001"/>
              <a:chExt cx="355058" cy="865004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A2762A0E-D198-480A-A849-3AD04ABD72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41A4047-4325-41EF-93CD-F7700F2A4E3F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83F8F42-FD0A-4585-A89B-F3CDB2CBA6B3}"/>
                </a:ext>
              </a:extLst>
            </p:cNvPr>
            <p:cNvGrpSpPr/>
            <p:nvPr/>
          </p:nvGrpSpPr>
          <p:grpSpPr>
            <a:xfrm>
              <a:off x="3974473" y="3111300"/>
              <a:ext cx="273514" cy="666343"/>
              <a:chOff x="4725211" y="3429001"/>
              <a:chExt cx="355058" cy="865004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A7A38B5B-45A8-466F-8729-F019439FD5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12796D9-BB2D-4EE2-91B3-64D36C4CAAF8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004FC63-D2C8-4431-ACEC-AED9B8DAB05F}"/>
                </a:ext>
              </a:extLst>
            </p:cNvPr>
            <p:cNvGrpSpPr/>
            <p:nvPr/>
          </p:nvGrpSpPr>
          <p:grpSpPr>
            <a:xfrm>
              <a:off x="4324741" y="3111300"/>
              <a:ext cx="273514" cy="666343"/>
              <a:chOff x="4725211" y="3429001"/>
              <a:chExt cx="355058" cy="865004"/>
            </a:xfrm>
          </p:grpSpPr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6CF918B-E0B6-4423-A9B8-19BDCF8D90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F096D2B-0470-428F-8FA0-A2BF3C308282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BEF59AE-FEFB-4B02-AF5B-432B35986D01}"/>
                </a:ext>
              </a:extLst>
            </p:cNvPr>
            <p:cNvGrpSpPr/>
            <p:nvPr/>
          </p:nvGrpSpPr>
          <p:grpSpPr>
            <a:xfrm>
              <a:off x="4673004" y="3111300"/>
              <a:ext cx="273514" cy="666343"/>
              <a:chOff x="4725211" y="3429001"/>
              <a:chExt cx="355058" cy="865004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4091EC83-EC15-49BF-9294-08876396C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67FEE67-C900-4453-B2FC-43E41D08DA93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66646F0-B631-4A02-9B2C-6D4D2F18BFBD}"/>
              </a:ext>
            </a:extLst>
          </p:cNvPr>
          <p:cNvGrpSpPr/>
          <p:nvPr/>
        </p:nvGrpSpPr>
        <p:grpSpPr>
          <a:xfrm>
            <a:off x="2690357" y="5535223"/>
            <a:ext cx="1639953" cy="703810"/>
            <a:chOff x="3114791" y="3001364"/>
            <a:chExt cx="1992877" cy="855272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FF808C9D-923A-4E0A-92B1-88F01C8245DE}"/>
                </a:ext>
              </a:extLst>
            </p:cNvPr>
            <p:cNvSpPr/>
            <p:nvPr/>
          </p:nvSpPr>
          <p:spPr>
            <a:xfrm>
              <a:off x="3114791" y="3001364"/>
              <a:ext cx="1992877" cy="855272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D514C3E-17DE-4B6A-B7A7-DB8A4164B6EA}"/>
                </a:ext>
              </a:extLst>
            </p:cNvPr>
            <p:cNvGrpSpPr/>
            <p:nvPr/>
          </p:nvGrpSpPr>
          <p:grpSpPr>
            <a:xfrm>
              <a:off x="3254626" y="3111300"/>
              <a:ext cx="273514" cy="666343"/>
              <a:chOff x="4725211" y="3429001"/>
              <a:chExt cx="355058" cy="865004"/>
            </a:xfrm>
          </p:grpSpPr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2C178E32-CCDC-489B-A328-6604CEFC84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D610A18-9F77-473F-AD76-51E9EAD2C501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72A60BF-82A6-4DA6-914C-0F6CBE5F8AF4}"/>
                </a:ext>
              </a:extLst>
            </p:cNvPr>
            <p:cNvGrpSpPr/>
            <p:nvPr/>
          </p:nvGrpSpPr>
          <p:grpSpPr>
            <a:xfrm>
              <a:off x="3614549" y="3111300"/>
              <a:ext cx="273514" cy="666343"/>
              <a:chOff x="4725211" y="3429001"/>
              <a:chExt cx="355058" cy="865004"/>
            </a:xfrm>
          </p:grpSpPr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2EA60A85-6803-425D-9D9B-8C8FD69066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C10C939-438E-4FA8-A4A9-BABB93D833FB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46508DB9-4D6E-4D77-B824-D2FD71F84993}"/>
                </a:ext>
              </a:extLst>
            </p:cNvPr>
            <p:cNvGrpSpPr/>
            <p:nvPr/>
          </p:nvGrpSpPr>
          <p:grpSpPr>
            <a:xfrm>
              <a:off x="3974473" y="3111300"/>
              <a:ext cx="273514" cy="666343"/>
              <a:chOff x="4725211" y="3429001"/>
              <a:chExt cx="355058" cy="865004"/>
            </a:xfrm>
          </p:grpSpPr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4695EE55-6D0A-4057-B79B-FECDCECDCF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DC715B3-8C41-406E-9D20-EC284F912DDA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6E1F12A-A3AB-408B-AED4-C5F2A101CDFE}"/>
                </a:ext>
              </a:extLst>
            </p:cNvPr>
            <p:cNvGrpSpPr/>
            <p:nvPr/>
          </p:nvGrpSpPr>
          <p:grpSpPr>
            <a:xfrm>
              <a:off x="4324741" y="3111300"/>
              <a:ext cx="273514" cy="666343"/>
              <a:chOff x="4725211" y="3429001"/>
              <a:chExt cx="355058" cy="865004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7D889805-9C4D-4FC4-B5BF-19E685F49B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751FDAA-D74F-4179-98F9-188DCC8B1DF3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9F4192C2-3D38-4642-BE81-F296BFA117EC}"/>
                </a:ext>
              </a:extLst>
            </p:cNvPr>
            <p:cNvGrpSpPr/>
            <p:nvPr/>
          </p:nvGrpSpPr>
          <p:grpSpPr>
            <a:xfrm>
              <a:off x="4673004" y="3111300"/>
              <a:ext cx="273514" cy="666343"/>
              <a:chOff x="4725211" y="3429001"/>
              <a:chExt cx="355058" cy="865004"/>
            </a:xfrm>
          </p:grpSpPr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EEC9CC39-4A10-4CAF-9A65-E20AA67792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2740" y="3429001"/>
                <a:ext cx="0" cy="86500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07BCDF29-BE7E-4C96-9F09-0B99A5038DED}"/>
                  </a:ext>
                </a:extLst>
              </p:cNvPr>
              <p:cNvSpPr/>
              <p:nvPr/>
            </p:nvSpPr>
            <p:spPr>
              <a:xfrm>
                <a:off x="4725211" y="3669465"/>
                <a:ext cx="355058" cy="3550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1C744CD9-FADD-4612-A2E8-DCC9C0EE6482}"/>
              </a:ext>
            </a:extLst>
          </p:cNvPr>
          <p:cNvSpPr/>
          <p:nvPr/>
        </p:nvSpPr>
        <p:spPr>
          <a:xfrm>
            <a:off x="5022958" y="4472737"/>
            <a:ext cx="1557816" cy="52636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A35A6DA-95C8-4EC8-8422-F9D35BCF4424}"/>
              </a:ext>
            </a:extLst>
          </p:cNvPr>
          <p:cNvSpPr txBox="1"/>
          <p:nvPr/>
        </p:nvSpPr>
        <p:spPr>
          <a:xfrm>
            <a:off x="4898327" y="6551851"/>
            <a:ext cx="7456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Torlai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Giacomo, et al. "Neural-network quantum state tomography."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Physics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14.5 (2018): 447-450.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4E95AA-0F48-4929-8735-69666A165F5E}"/>
                  </a:ext>
                </a:extLst>
              </p:cNvPr>
              <p:cNvSpPr txBox="1"/>
              <p:nvPr/>
            </p:nvSpPr>
            <p:spPr>
              <a:xfrm>
                <a:off x="3622873" y="2134203"/>
                <a:ext cx="4418325" cy="1044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4E95AA-0F48-4929-8735-69666A165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873" y="2134203"/>
                <a:ext cx="4418325" cy="1044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749550B-1D6C-4E3F-A4D1-F829C5C050A3}"/>
                  </a:ext>
                </a:extLst>
              </p:cNvPr>
              <p:cNvSpPr txBox="1"/>
              <p:nvPr/>
            </p:nvSpPr>
            <p:spPr>
              <a:xfrm>
                <a:off x="2690358" y="6293818"/>
                <a:ext cx="16399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749550B-1D6C-4E3F-A4D1-F829C5C05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358" y="6293818"/>
                <a:ext cx="1639952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BD6BED6-FCDA-4F65-96EF-D964CFAC1E06}"/>
                  </a:ext>
                </a:extLst>
              </p:cNvPr>
              <p:cNvSpPr txBox="1"/>
              <p:nvPr/>
            </p:nvSpPr>
            <p:spPr>
              <a:xfrm>
                <a:off x="7326293" y="5943196"/>
                <a:ext cx="16399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BD6BED6-FCDA-4F65-96EF-D964CFAC1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293" y="5943196"/>
                <a:ext cx="1639952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F7BBA1C-8CAB-4E77-9E85-AEE885269315}"/>
              </a:ext>
            </a:extLst>
          </p:cNvPr>
          <p:cNvGrpSpPr/>
          <p:nvPr/>
        </p:nvGrpSpPr>
        <p:grpSpPr>
          <a:xfrm>
            <a:off x="6967371" y="3388049"/>
            <a:ext cx="2099798" cy="2687947"/>
            <a:chOff x="7480570" y="3893604"/>
            <a:chExt cx="1936615" cy="2479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133E38F4-4014-4D12-8A43-0B5CE150AF20}"/>
                    </a:ext>
                  </a:extLst>
                </p:cNvPr>
                <p:cNvSpPr/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ACBBA5E5-67DB-4099-8AC0-42FFF7260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  <a:blipFill>
                  <a:blip r:embed="rId6"/>
                  <a:stretch>
                    <a:fillRect l="-5172"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7FD58DA6-E13E-4D9B-A649-F98C29097EED}"/>
                    </a:ext>
                  </a:extLst>
                </p:cNvPr>
                <p:cNvSpPr/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DA9DCFD-AE20-4409-9075-71B6635760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  <a:blipFill>
                  <a:blip r:embed="rId7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13D6F791-1255-4867-8E9F-449912C93B6B}"/>
                    </a:ext>
                  </a:extLst>
                </p:cNvPr>
                <p:cNvSpPr/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C78A962-18BA-43DE-B81E-3A7DCB225D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  <a:blipFill>
                  <a:blip r:embed="rId8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7121BE93-64F1-4978-A895-4AA388C56CBF}"/>
                    </a:ext>
                  </a:extLst>
                </p:cNvPr>
                <p:cNvSpPr/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A6A96FD-5AC4-4FAD-8F00-150E29206D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  <a:blipFill>
                  <a:blip r:embed="rId9"/>
                  <a:stretch>
                    <a:fillRect l="-5172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46D5F481-9940-4744-B778-0E47D2516C93}"/>
                    </a:ext>
                  </a:extLst>
                </p:cNvPr>
                <p:cNvSpPr/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C477A7A-4D59-4978-8E23-31A8CA80A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  <a:blipFill>
                  <a:blip r:embed="rId10"/>
                  <a:stretch>
                    <a:fillRect l="-6897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C71D6144-13F7-4B9C-8A19-A61FFDC5ECB5}"/>
                    </a:ext>
                  </a:extLst>
                </p:cNvPr>
                <p:cNvSpPr/>
                <p:nvPr/>
              </p:nvSpPr>
              <p:spPr>
                <a:xfrm>
                  <a:off x="9076717" y="4428180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EFF1C85-BDD5-471F-BD96-CBD5605A5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4428180"/>
                  <a:ext cx="340468" cy="340468"/>
                </a:xfrm>
                <a:prstGeom prst="ellipse">
                  <a:avLst/>
                </a:prstGeom>
                <a:blipFill>
                  <a:blip r:embed="rId11"/>
                  <a:stretch>
                    <a:fillRect l="-13793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3AB8F9E0-700F-4EDF-9BC4-337D3A7D5EAD}"/>
                    </a:ext>
                  </a:extLst>
                </p:cNvPr>
                <p:cNvSpPr/>
                <p:nvPr/>
              </p:nvSpPr>
              <p:spPr>
                <a:xfrm>
                  <a:off x="9076717" y="4941569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06A43B1-2ED2-48BD-9B04-2B3BF3487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4941569"/>
                  <a:ext cx="340468" cy="340468"/>
                </a:xfrm>
                <a:prstGeom prst="ellipse">
                  <a:avLst/>
                </a:prstGeom>
                <a:blipFill>
                  <a:blip r:embed="rId12"/>
                  <a:stretch>
                    <a:fillRect l="-15517" b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C9CEAC76-2359-4DD2-BA06-20412624002D}"/>
                    </a:ext>
                  </a:extLst>
                </p:cNvPr>
                <p:cNvSpPr/>
                <p:nvPr/>
              </p:nvSpPr>
              <p:spPr>
                <a:xfrm>
                  <a:off x="9076717" y="5476991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E467BDFE-6BBE-4B9D-BD6A-F99E350644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5476991"/>
                  <a:ext cx="340468" cy="340468"/>
                </a:xfrm>
                <a:prstGeom prst="ellipse">
                  <a:avLst/>
                </a:prstGeom>
                <a:blipFill>
                  <a:blip r:embed="rId13"/>
                  <a:stretch>
                    <a:fillRect l="-1551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13B1DA7-AF45-4CAD-B1FA-E62D8AF9640E}"/>
                </a:ext>
              </a:extLst>
            </p:cNvPr>
            <p:cNvCxnSpPr>
              <a:cxnSpLocks/>
              <a:stCxn id="111" idx="6"/>
              <a:endCxn id="117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3575E4A-58E8-442E-9204-E9E99A8A414F}"/>
                </a:ext>
              </a:extLst>
            </p:cNvPr>
            <p:cNvCxnSpPr>
              <a:cxnSpLocks/>
              <a:stCxn id="112" idx="6"/>
              <a:endCxn id="117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BBFD21E-C344-4DBD-A468-367C930CAF99}"/>
                </a:ext>
              </a:extLst>
            </p:cNvPr>
            <p:cNvCxnSpPr>
              <a:cxnSpLocks/>
              <a:stCxn id="113" idx="6"/>
              <a:endCxn id="117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D198C3C-F9CA-4681-82F6-1B9616855EF9}"/>
                </a:ext>
              </a:extLst>
            </p:cNvPr>
            <p:cNvCxnSpPr>
              <a:cxnSpLocks/>
              <a:stCxn id="114" idx="6"/>
              <a:endCxn id="117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4340728-8BA8-477A-926D-E1D672F4B00A}"/>
                </a:ext>
              </a:extLst>
            </p:cNvPr>
            <p:cNvCxnSpPr>
              <a:cxnSpLocks/>
              <a:stCxn id="116" idx="6"/>
              <a:endCxn id="117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BB61E7B-5F7F-4749-8702-90C9BEA416E6}"/>
                </a:ext>
              </a:extLst>
            </p:cNvPr>
            <p:cNvCxnSpPr>
              <a:cxnSpLocks/>
              <a:stCxn id="111" idx="6"/>
              <a:endCxn id="118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362C329-76C1-4B44-9834-196004B9F950}"/>
                </a:ext>
              </a:extLst>
            </p:cNvPr>
            <p:cNvCxnSpPr>
              <a:cxnSpLocks/>
              <a:stCxn id="111" idx="6"/>
              <a:endCxn id="119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297A4EC-8F54-40FD-9F3A-4CE41D8ACB4F}"/>
                </a:ext>
              </a:extLst>
            </p:cNvPr>
            <p:cNvCxnSpPr>
              <a:cxnSpLocks/>
              <a:stCxn id="112" idx="6"/>
              <a:endCxn id="118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A3EB0BA-B215-49EC-8E7F-303DA49227AA}"/>
                </a:ext>
              </a:extLst>
            </p:cNvPr>
            <p:cNvCxnSpPr>
              <a:cxnSpLocks/>
              <a:stCxn id="112" idx="6"/>
              <a:endCxn id="119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B59A569-EC64-4BF3-B055-27679626EA1C}"/>
                </a:ext>
              </a:extLst>
            </p:cNvPr>
            <p:cNvCxnSpPr>
              <a:cxnSpLocks/>
              <a:stCxn id="113" idx="6"/>
              <a:endCxn id="118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7328F14-1DF7-4670-B061-4F7558D3F34D}"/>
                </a:ext>
              </a:extLst>
            </p:cNvPr>
            <p:cNvCxnSpPr>
              <a:cxnSpLocks/>
              <a:stCxn id="113" idx="6"/>
              <a:endCxn id="119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55286F2-0FD7-41AC-B0E7-F7B8B65C4C89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0320D4A-03D1-4B80-AD26-8D8733D9B55F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D3C6FCB-D2BA-486E-A576-720938E2C952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C546BDF-DB59-4EB9-8F15-2F31F9335521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0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56D8BB-00E7-4562-873C-7005ECF6757A}"/>
              </a:ext>
            </a:extLst>
          </p:cNvPr>
          <p:cNvGrpSpPr/>
          <p:nvPr/>
        </p:nvGrpSpPr>
        <p:grpSpPr>
          <a:xfrm>
            <a:off x="9733542" y="3878523"/>
            <a:ext cx="1936615" cy="2479057"/>
            <a:chOff x="7480570" y="3893604"/>
            <a:chExt cx="1936615" cy="2479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ACBBA5E5-67DB-4099-8AC0-42FFF72605A5}"/>
                    </a:ext>
                  </a:extLst>
                </p:cNvPr>
                <p:cNvSpPr/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ACBBA5E5-67DB-4099-8AC0-42FFF7260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  <a:blipFill>
                  <a:blip r:embed="rId4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DA9DCFD-AE20-4409-9075-71B66357605F}"/>
                    </a:ext>
                  </a:extLst>
                </p:cNvPr>
                <p:cNvSpPr/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DA9DCFD-AE20-4409-9075-71B6635760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  <a:blipFill>
                  <a:blip r:embed="rId5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C78A962-18BA-43DE-B81E-3A7DCB225DAB}"/>
                    </a:ext>
                  </a:extLst>
                </p:cNvPr>
                <p:cNvSpPr/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C78A962-18BA-43DE-B81E-3A7DCB225D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  <a:blipFill>
                  <a:blip r:embed="rId6"/>
                  <a:stretch>
                    <a:fillRect l="-6897"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A6A96FD-5AC4-4FAD-8F00-150E29206DFA}"/>
                    </a:ext>
                  </a:extLst>
                </p:cNvPr>
                <p:cNvSpPr/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A6A96FD-5AC4-4FAD-8F00-150E29206D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  <a:blipFill>
                  <a:blip r:embed="rId7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C477A7A-4D59-4978-8E23-31A8CA80AE40}"/>
                    </a:ext>
                  </a:extLst>
                </p:cNvPr>
                <p:cNvSpPr/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C477A7A-4D59-4978-8E23-31A8CA80A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  <a:blipFill>
                  <a:blip r:embed="rId8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EFF1C85-BDD5-471F-BD96-CBD5605A5AB6}"/>
                    </a:ext>
                  </a:extLst>
                </p:cNvPr>
                <p:cNvSpPr/>
                <p:nvPr/>
              </p:nvSpPr>
              <p:spPr>
                <a:xfrm>
                  <a:off x="9076717" y="4428180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EFF1C85-BDD5-471F-BD96-CBD5605A5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4428180"/>
                  <a:ext cx="340468" cy="340468"/>
                </a:xfrm>
                <a:prstGeom prst="ellipse">
                  <a:avLst/>
                </a:prstGeom>
                <a:blipFill>
                  <a:blip r:embed="rId9"/>
                  <a:stretch>
                    <a:fillRect l="-15789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06A43B1-2ED2-48BD-9B04-2B3BF3487C9E}"/>
                    </a:ext>
                  </a:extLst>
                </p:cNvPr>
                <p:cNvSpPr/>
                <p:nvPr/>
              </p:nvSpPr>
              <p:spPr>
                <a:xfrm>
                  <a:off x="9076717" y="4941569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06A43B1-2ED2-48BD-9B04-2B3BF3487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4941569"/>
                  <a:ext cx="340468" cy="340468"/>
                </a:xfrm>
                <a:prstGeom prst="ellipse">
                  <a:avLst/>
                </a:prstGeom>
                <a:blipFill>
                  <a:blip r:embed="rId10"/>
                  <a:stretch>
                    <a:fillRect l="-15789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E467BDFE-6BBE-4B9D-BD6A-F99E35064404}"/>
                    </a:ext>
                  </a:extLst>
                </p:cNvPr>
                <p:cNvSpPr/>
                <p:nvPr/>
              </p:nvSpPr>
              <p:spPr>
                <a:xfrm>
                  <a:off x="9076717" y="5476991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E467BDFE-6BBE-4B9D-BD6A-F99E350644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5476991"/>
                  <a:ext cx="340468" cy="340468"/>
                </a:xfrm>
                <a:prstGeom prst="ellipse">
                  <a:avLst/>
                </a:prstGeom>
                <a:blipFill>
                  <a:blip r:embed="rId11"/>
                  <a:stretch>
                    <a:fillRect l="-15789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413EAA2-1F0E-4EA8-BE1D-EF9185DDE55D}"/>
                </a:ext>
              </a:extLst>
            </p:cNvPr>
            <p:cNvCxnSpPr>
              <a:cxnSpLocks/>
              <a:stCxn id="4" idx="6"/>
              <a:endCxn id="101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1E873C5-DFA1-4F8A-B02F-20AE6FB4A15B}"/>
                </a:ext>
              </a:extLst>
            </p:cNvPr>
            <p:cNvCxnSpPr>
              <a:cxnSpLocks/>
              <a:stCxn id="97" idx="6"/>
              <a:endCxn id="101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7696FC-1234-4B33-B185-D66419567F27}"/>
                </a:ext>
              </a:extLst>
            </p:cNvPr>
            <p:cNvCxnSpPr>
              <a:cxnSpLocks/>
              <a:stCxn id="98" idx="6"/>
              <a:endCxn id="101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93FDC91-47E3-460A-8137-6C46330A6011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78DE9FE-E7CD-4D10-B20A-8C1522268854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BB008EE-C831-4893-9282-143D20AC1B8B}"/>
                </a:ext>
              </a:extLst>
            </p:cNvPr>
            <p:cNvCxnSpPr>
              <a:cxnSpLocks/>
              <a:stCxn id="4" idx="6"/>
              <a:endCxn id="102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18DC1E-9F66-4C52-AEDA-83CCDE25859E}"/>
                </a:ext>
              </a:extLst>
            </p:cNvPr>
            <p:cNvCxnSpPr>
              <a:cxnSpLocks/>
              <a:stCxn id="4" idx="6"/>
              <a:endCxn id="103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DA5BB3E-D79E-455C-BA67-5B24648F3E9A}"/>
                </a:ext>
              </a:extLst>
            </p:cNvPr>
            <p:cNvCxnSpPr>
              <a:cxnSpLocks/>
              <a:stCxn id="97" idx="6"/>
              <a:endCxn id="102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9CE559B-B82E-428E-9F15-56CDC91590F1}"/>
                </a:ext>
              </a:extLst>
            </p:cNvPr>
            <p:cNvCxnSpPr>
              <a:cxnSpLocks/>
              <a:stCxn id="97" idx="6"/>
              <a:endCxn id="103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D20A977-BEE5-4EDA-B375-ACCF868CA49B}"/>
                </a:ext>
              </a:extLst>
            </p:cNvPr>
            <p:cNvCxnSpPr>
              <a:cxnSpLocks/>
              <a:stCxn id="98" idx="6"/>
              <a:endCxn id="102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068515-E250-4033-9A94-6C55877B2898}"/>
                </a:ext>
              </a:extLst>
            </p:cNvPr>
            <p:cNvCxnSpPr>
              <a:cxnSpLocks/>
              <a:stCxn id="98" idx="6"/>
              <a:endCxn id="103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032C800-AB64-4F8A-B6CD-8C572790E12D}"/>
                </a:ext>
              </a:extLst>
            </p:cNvPr>
            <p:cNvCxnSpPr>
              <a:cxnSpLocks/>
              <a:stCxn id="99" idx="6"/>
              <a:endCxn id="103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C0AF4AE-67E2-4965-958A-0C56E89E092F}"/>
                </a:ext>
              </a:extLst>
            </p:cNvPr>
            <p:cNvCxnSpPr>
              <a:cxnSpLocks/>
              <a:stCxn id="100" idx="6"/>
              <a:endCxn id="102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C1FC9D3-3E0B-46EC-81C8-99D9E71914EF}"/>
                </a:ext>
              </a:extLst>
            </p:cNvPr>
            <p:cNvCxnSpPr>
              <a:cxnSpLocks/>
              <a:stCxn id="100" idx="6"/>
              <a:endCxn id="103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902F675-A850-43B2-8439-7D42C95AAA29}"/>
                </a:ext>
              </a:extLst>
            </p:cNvPr>
            <p:cNvCxnSpPr>
              <a:cxnSpLocks/>
              <a:stCxn id="99" idx="6"/>
              <a:endCxn id="102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2C0755-4AAA-4B1F-8751-2107F27972C0}"/>
                  </a:ext>
                </a:extLst>
              </p:cNvPr>
              <p:cNvSpPr txBox="1"/>
              <p:nvPr/>
            </p:nvSpPr>
            <p:spPr>
              <a:xfrm>
                <a:off x="2029103" y="2522048"/>
                <a:ext cx="5701433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2C0755-4AAA-4B1F-8751-2107F2797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103" y="2522048"/>
                <a:ext cx="5701433" cy="8962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8970A4-27B1-49AA-93BE-39204A1A132D}"/>
                  </a:ext>
                </a:extLst>
              </p:cNvPr>
              <p:cNvSpPr txBox="1"/>
              <p:nvPr/>
            </p:nvSpPr>
            <p:spPr>
              <a:xfrm>
                <a:off x="2400764" y="3647393"/>
                <a:ext cx="5191229" cy="644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dat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8970A4-27B1-49AA-93BE-39204A1A1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64" y="3647393"/>
                <a:ext cx="5191229" cy="6448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E7AAB1-62B7-431A-B0F4-33A25E4A75BB}"/>
              </a:ext>
            </a:extLst>
          </p:cNvPr>
          <p:cNvSpPr txBox="1"/>
          <p:nvPr/>
        </p:nvSpPr>
        <p:spPr>
          <a:xfrm>
            <a:off x="1929765" y="5492139"/>
            <a:ext cx="3699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Expectation </a:t>
            </a:r>
            <a:r>
              <a:rPr lang="en-US" sz="2400" dirty="0" err="1"/>
              <a:t>w.r.t.</a:t>
            </a:r>
            <a:r>
              <a:rPr lang="en-US" sz="2400" dirty="0"/>
              <a:t> the data distribution, tractable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9A2BE0-28D9-469D-968B-BCAE87119957}"/>
              </a:ext>
            </a:extLst>
          </p:cNvPr>
          <p:cNvSpPr txBox="1"/>
          <p:nvPr/>
        </p:nvSpPr>
        <p:spPr>
          <a:xfrm>
            <a:off x="5685738" y="5373374"/>
            <a:ext cx="3954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Expectation </a:t>
            </a:r>
            <a:r>
              <a:rPr lang="en-US" sz="2400" dirty="0" err="1"/>
              <a:t>w.r.t.</a:t>
            </a:r>
            <a:r>
              <a:rPr lang="en-US" sz="2400" dirty="0"/>
              <a:t> the RBM distribution, intractable</a:t>
            </a:r>
          </a:p>
          <a:p>
            <a:r>
              <a:rPr lang="en-US" sz="2400" dirty="0"/>
              <a:t>Estimated with sampling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F4ECA5-736A-4956-A2DD-B6130FCAFDF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3779502" y="4292250"/>
            <a:ext cx="432280" cy="11998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BBF49A-37A7-4BD8-AAEF-1C51ADBAED0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216073" y="4292250"/>
            <a:ext cx="1447049" cy="10811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E986C2-D87C-40CA-8BB7-B202BEAECA48}"/>
                  </a:ext>
                </a:extLst>
              </p:cNvPr>
              <p:cNvSpPr txBox="1"/>
              <p:nvPr/>
            </p:nvSpPr>
            <p:spPr>
              <a:xfrm>
                <a:off x="2670656" y="1399845"/>
                <a:ext cx="4418325" cy="1044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E986C2-D87C-40CA-8BB7-B202BEAEC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656" y="1399845"/>
                <a:ext cx="4418325" cy="10445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/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/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BB24A29-A04A-4484-8A08-DF8E8EE11616}"/>
              </a:ext>
            </a:extLst>
          </p:cNvPr>
          <p:cNvGrpSpPr/>
          <p:nvPr/>
        </p:nvGrpSpPr>
        <p:grpSpPr>
          <a:xfrm>
            <a:off x="8007875" y="1892810"/>
            <a:ext cx="2532093" cy="3241327"/>
            <a:chOff x="7480570" y="3893604"/>
            <a:chExt cx="1936615" cy="247905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E7EDCEF-8E38-456B-ABAE-AD0F3CCCF709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69AAE1-D620-4BF4-9914-9BCDBC002142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83F622B-E55D-450E-AA95-BF7F356DE2EE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4366255-89FD-47F0-BBC0-10032EA1FB07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4A7E05-B187-4EAE-938E-4AE423E584F4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14B4E97-1784-484A-8514-EAC2868B92A2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300075-0EFC-4840-96E1-CAAC76D6D75D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472963E-F75E-46BA-B3ED-261A96B08C3C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095C6C-DDE3-4E9B-A980-585901BA25F4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B085BF-91A5-4E16-ADF6-FD9F1FB37E6B}"/>
                </a:ext>
              </a:extLst>
            </p:cNvPr>
            <p:cNvCxnSpPr>
              <a:cxnSpLocks/>
              <a:stCxn id="20" idx="6"/>
              <a:endCxn id="24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41FC5B-FB6A-41C1-9509-A78D6B6783A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3839EA-D6F0-40B5-9142-CF4750528F4B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D08B5B-74A7-41A3-8A86-7187F7C911C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076569-8FCF-48E1-8757-E28CA87B5717}"/>
                </a:ext>
              </a:extLst>
            </p:cNvPr>
            <p:cNvCxnSpPr>
              <a:cxnSpLocks/>
              <a:stCxn id="19" idx="6"/>
              <a:endCxn id="25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9D32BA0-8ED6-4E91-B348-0CE2970B6162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221EC9-FE8D-44A8-B510-391FDFD25943}"/>
                </a:ext>
              </a:extLst>
            </p:cNvPr>
            <p:cNvCxnSpPr>
              <a:cxnSpLocks/>
              <a:stCxn id="20" idx="6"/>
              <a:endCxn id="25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EE5A8A-566E-4303-AD57-21823CFBED25}"/>
                </a:ext>
              </a:extLst>
            </p:cNvPr>
            <p:cNvCxnSpPr>
              <a:cxnSpLocks/>
              <a:stCxn id="20" idx="6"/>
              <a:endCxn id="26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C88696-0382-4E68-9FB4-C2BB1414478E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932590-D051-4620-874E-32DB486A47C7}"/>
                </a:ext>
              </a:extLst>
            </p:cNvPr>
            <p:cNvCxnSpPr>
              <a:cxnSpLocks/>
              <a:stCxn id="21" idx="6"/>
              <a:endCxn id="26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B8A3727-2F0F-4404-88B2-C9418EEA7483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2D2E30-9C68-4201-B58E-748CE278D80B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B8DE90-553A-4153-B240-899134269F28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75C5EA0-1CB3-44DB-9131-2846EBA9D1E9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BE9C7-9FF9-4A7B-AD84-479755DC03A8}"/>
                  </a:ext>
                </a:extLst>
              </p:cNvPr>
              <p:cNvSpPr txBox="1"/>
              <p:nvPr/>
            </p:nvSpPr>
            <p:spPr>
              <a:xfrm>
                <a:off x="8007875" y="5527336"/>
                <a:ext cx="4907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BE9C7-9FF9-4A7B-AD84-479755DC0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75" y="5527336"/>
                <a:ext cx="4907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2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/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/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BB24A29-A04A-4484-8A08-DF8E8EE11616}"/>
              </a:ext>
            </a:extLst>
          </p:cNvPr>
          <p:cNvGrpSpPr/>
          <p:nvPr/>
        </p:nvGrpSpPr>
        <p:grpSpPr>
          <a:xfrm>
            <a:off x="8007875" y="1892810"/>
            <a:ext cx="2532093" cy="3241327"/>
            <a:chOff x="7480570" y="3893604"/>
            <a:chExt cx="1936615" cy="247905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E7EDCEF-8E38-456B-ABAE-AD0F3CCCF709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69AAE1-D620-4BF4-9914-9BCDBC002142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83F622B-E55D-450E-AA95-BF7F356DE2EE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4366255-89FD-47F0-BBC0-10032EA1FB07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4A7E05-B187-4EAE-938E-4AE423E584F4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14B4E97-1784-484A-8514-EAC2868B92A2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300075-0EFC-4840-96E1-CAAC76D6D75D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472963E-F75E-46BA-B3ED-261A96B08C3C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095C6C-DDE3-4E9B-A980-585901BA25F4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B085BF-91A5-4E16-ADF6-FD9F1FB37E6B}"/>
                </a:ext>
              </a:extLst>
            </p:cNvPr>
            <p:cNvCxnSpPr>
              <a:cxnSpLocks/>
              <a:stCxn id="20" idx="6"/>
              <a:endCxn id="24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41FC5B-FB6A-41C1-9509-A78D6B6783A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3839EA-D6F0-40B5-9142-CF4750528F4B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D08B5B-74A7-41A3-8A86-7187F7C911C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076569-8FCF-48E1-8757-E28CA87B5717}"/>
                </a:ext>
              </a:extLst>
            </p:cNvPr>
            <p:cNvCxnSpPr>
              <a:cxnSpLocks/>
              <a:stCxn id="19" idx="6"/>
              <a:endCxn id="25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9D32BA0-8ED6-4E91-B348-0CE2970B6162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221EC9-FE8D-44A8-B510-391FDFD25943}"/>
                </a:ext>
              </a:extLst>
            </p:cNvPr>
            <p:cNvCxnSpPr>
              <a:cxnSpLocks/>
              <a:stCxn id="20" idx="6"/>
              <a:endCxn id="25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EE5A8A-566E-4303-AD57-21823CFBED25}"/>
                </a:ext>
              </a:extLst>
            </p:cNvPr>
            <p:cNvCxnSpPr>
              <a:cxnSpLocks/>
              <a:stCxn id="20" idx="6"/>
              <a:endCxn id="26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C88696-0382-4E68-9FB4-C2BB1414478E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932590-D051-4620-874E-32DB486A47C7}"/>
                </a:ext>
              </a:extLst>
            </p:cNvPr>
            <p:cNvCxnSpPr>
              <a:cxnSpLocks/>
              <a:stCxn id="21" idx="6"/>
              <a:endCxn id="26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B8A3727-2F0F-4404-88B2-C9418EEA7483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2D2E30-9C68-4201-B58E-748CE278D80B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B8DE90-553A-4153-B240-899134269F28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75C5EA0-1CB3-44DB-9131-2846EBA9D1E9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BE9C7-9FF9-4A7B-AD84-479755DC03A8}"/>
                  </a:ext>
                </a:extLst>
              </p:cNvPr>
              <p:cNvSpPr txBox="1"/>
              <p:nvPr/>
            </p:nvSpPr>
            <p:spPr>
              <a:xfrm>
                <a:off x="8007875" y="5527336"/>
                <a:ext cx="4907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BE9C7-9FF9-4A7B-AD84-479755DC0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75" y="5527336"/>
                <a:ext cx="4907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4EEBD3-DC67-4FF8-86FC-DC0893214180}"/>
                  </a:ext>
                </a:extLst>
              </p:cNvPr>
              <p:cNvSpPr txBox="1"/>
              <p:nvPr/>
            </p:nvSpPr>
            <p:spPr>
              <a:xfrm>
                <a:off x="8884302" y="5334367"/>
                <a:ext cx="561891" cy="683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4EEBD3-DC67-4FF8-86FC-DC0893214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302" y="5334367"/>
                <a:ext cx="561891" cy="683264"/>
              </a:xfrm>
              <a:prstGeom prst="rect">
                <a:avLst/>
              </a:prstGeom>
              <a:blipFill>
                <a:blip r:embed="rId6"/>
                <a:stretch>
                  <a:fillRect r="-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16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Contrastive Divergence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/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CEE69-5DFC-4577-9616-0CB8C448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2128620"/>
                <a:ext cx="5724644" cy="981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/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15EB7-4779-4DD7-B52A-ECADAC5B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87" y="3187544"/>
                <a:ext cx="5739135" cy="954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BE9C7-9FF9-4A7B-AD84-479755DC03A8}"/>
                  </a:ext>
                </a:extLst>
              </p:cNvPr>
              <p:cNvSpPr txBox="1"/>
              <p:nvPr/>
            </p:nvSpPr>
            <p:spPr>
              <a:xfrm>
                <a:off x="8007875" y="5527336"/>
                <a:ext cx="4907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DBE9C7-9FF9-4A7B-AD84-479755DC0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75" y="5527336"/>
                <a:ext cx="4907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1A8AF0D-44E5-435A-A71F-C69B3E2081A8}"/>
                  </a:ext>
                </a:extLst>
              </p:cNvPr>
              <p:cNvSpPr txBox="1"/>
              <p:nvPr/>
            </p:nvSpPr>
            <p:spPr>
              <a:xfrm>
                <a:off x="10094811" y="5527336"/>
                <a:ext cx="5412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1A8AF0D-44E5-435A-A71F-C69B3E208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811" y="5527336"/>
                <a:ext cx="5412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4EEBD3-DC67-4FF8-86FC-DC0893214180}"/>
                  </a:ext>
                </a:extLst>
              </p:cNvPr>
              <p:cNvSpPr txBox="1"/>
              <p:nvPr/>
            </p:nvSpPr>
            <p:spPr>
              <a:xfrm>
                <a:off x="8884302" y="5334367"/>
                <a:ext cx="561891" cy="683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4EEBD3-DC67-4FF8-86FC-DC0893214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302" y="5334367"/>
                <a:ext cx="561891" cy="683264"/>
              </a:xfrm>
              <a:prstGeom prst="rect">
                <a:avLst/>
              </a:prstGeom>
              <a:blipFill>
                <a:blip r:embed="rId7"/>
                <a:stretch>
                  <a:fillRect r="-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15062834-E7D7-4622-8981-082782254800}"/>
              </a:ext>
            </a:extLst>
          </p:cNvPr>
          <p:cNvGrpSpPr/>
          <p:nvPr/>
        </p:nvGrpSpPr>
        <p:grpSpPr>
          <a:xfrm>
            <a:off x="8007875" y="1892810"/>
            <a:ext cx="2532093" cy="3241327"/>
            <a:chOff x="7480570" y="3893604"/>
            <a:chExt cx="1936615" cy="247905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267430-E7EE-4966-87EA-99E1967DF838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7E1D560-6DF3-426A-A308-48FE88BA59D8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943306-67EC-40F8-BC2F-34C3BDBD13A9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D5D785A-4EC6-419E-B064-77B2B3B367E0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B8166EB-D001-4372-88DF-8B717A1FFF1D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51222A8-8353-48B7-BC06-ACD371AC9847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78F816E-5809-4488-B213-55747E82B98B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8803822-02BF-4620-A9DC-E0B5BCAFDF91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75A2706-56E9-4F25-94FF-DA30921141D6}"/>
                </a:ext>
              </a:extLst>
            </p:cNvPr>
            <p:cNvCxnSpPr>
              <a:cxnSpLocks/>
              <a:stCxn id="53" idx="6"/>
              <a:endCxn id="58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5BF84D-3210-4FBA-AC17-F8629A92791C}"/>
                </a:ext>
              </a:extLst>
            </p:cNvPr>
            <p:cNvCxnSpPr>
              <a:cxnSpLocks/>
              <a:stCxn id="54" idx="6"/>
              <a:endCxn id="58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C96E3EB-1327-4E2F-BE36-263D5EDB6836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C7AD557-AFFD-46B4-8A2F-9E3E9BE35450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528A040-1E41-4786-90AB-A6FE2CD05D25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042F22C-D110-4EAB-AE42-7C9082CA758D}"/>
                </a:ext>
              </a:extLst>
            </p:cNvPr>
            <p:cNvCxnSpPr>
              <a:cxnSpLocks/>
              <a:stCxn id="53" idx="6"/>
              <a:endCxn id="59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8D73C8-F93A-473C-8853-249411C397B0}"/>
                </a:ext>
              </a:extLst>
            </p:cNvPr>
            <p:cNvCxnSpPr>
              <a:cxnSpLocks/>
              <a:stCxn id="53" idx="6"/>
              <a:endCxn id="60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1FC8E1-495C-4057-9A74-CD03897043CE}"/>
                </a:ext>
              </a:extLst>
            </p:cNvPr>
            <p:cNvCxnSpPr>
              <a:cxnSpLocks/>
              <a:stCxn id="54" idx="6"/>
              <a:endCxn id="59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16DA03F-9FDD-4EDE-9E34-79BE3F413CF3}"/>
                </a:ext>
              </a:extLst>
            </p:cNvPr>
            <p:cNvCxnSpPr>
              <a:cxnSpLocks/>
              <a:stCxn id="54" idx="6"/>
              <a:endCxn id="60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CC9913-8E10-4F6D-A227-C0C11702D7F8}"/>
                </a:ext>
              </a:extLst>
            </p:cNvPr>
            <p:cNvCxnSpPr>
              <a:cxnSpLocks/>
              <a:stCxn id="55" idx="6"/>
              <a:endCxn id="59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362BFA-8F97-463B-81C5-0F78E710F0EA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56595C0-6D83-4328-859E-9D6EFD5FDF1B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5F8B8AD-E282-4F27-80DF-3A92AE99C5B6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9C4F041-83C0-494F-8A4D-ADE0EB29DDBB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C548FD2-93A3-4A88-81C9-4E97AF18FAE8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13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5502</TotalTime>
  <Words>785</Words>
  <PresentationFormat>Widescreen</PresentationFormat>
  <Paragraphs>203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Microsoft YaHei</vt:lpstr>
      <vt:lpstr>Arial</vt:lpstr>
      <vt:lpstr>Calibri</vt:lpstr>
      <vt:lpstr>Calibri Light</vt:lpstr>
      <vt:lpstr>Cambria Math</vt:lpstr>
      <vt:lpstr>Sitka Display</vt:lpstr>
      <vt:lpstr>Sitka Subheading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2017-04-26T08:43:00Z</dcterms:created>
  <dcterms:modified xsi:type="dcterms:W3CDTF">2022-02-25T23:03:32Z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